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61" r:id="rId2"/>
    <p:sldId id="263" r:id="rId3"/>
    <p:sldId id="257" r:id="rId4"/>
    <p:sldId id="258" r:id="rId5"/>
    <p:sldId id="262" r:id="rId6"/>
    <p:sldId id="260" r:id="rId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4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A6403E-BD95-403C-B98A-88C04E28BAAF}" type="datetimeFigureOut">
              <a:rPr lang="ru-RU"/>
              <a:pPr>
                <a:defRPr/>
              </a:pPr>
              <a:t>04.03.2011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B6BEBA-7E28-438A-AAF4-E472B0FCE7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B462BC-0A20-479F-946A-8A8B3C786346}" type="datetimeFigureOut">
              <a:rPr lang="ru-RU"/>
              <a:pPr>
                <a:defRPr/>
              </a:pPr>
              <a:t>04.03.2011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25288D-B518-4D9A-9711-B0F4378F9B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9D0BA0-2C10-42BC-8500-A01DAE54D513}" type="datetimeFigureOut">
              <a:rPr lang="ru-RU"/>
              <a:pPr>
                <a:defRPr/>
              </a:pPr>
              <a:t>04.03.2011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5C446E-B267-4110-A60D-A48ED88F8A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F4B7E2-55C7-4061-892C-4D1A8D349DE1}" type="datetimeFigureOut">
              <a:rPr lang="ru-RU"/>
              <a:pPr>
                <a:defRPr/>
              </a:pPr>
              <a:t>04.03.2011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908C96-893B-4CEA-A974-F55F1CC433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385CF1-9FE6-46AD-8B83-01B5F160C237}" type="datetimeFigureOut">
              <a:rPr lang="ru-RU"/>
              <a:pPr>
                <a:defRPr/>
              </a:pPr>
              <a:t>04.03.2011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DF0084-381C-4227-B837-921CFABA15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3ED9F1-DAB9-4A92-9CC5-EFE32DF824F9}" type="datetimeFigureOut">
              <a:rPr lang="ru-RU"/>
              <a:pPr>
                <a:defRPr/>
              </a:pPr>
              <a:t>04.03.2011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D5207-2520-450B-9E49-C2C49E70A4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EDB8C-C6D9-4AA2-AD4C-0A3B64E9E755}" type="datetimeFigureOut">
              <a:rPr lang="ru-RU"/>
              <a:pPr>
                <a:defRPr/>
              </a:pPr>
              <a:t>04.03.2011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7DB3B5-7B8C-47D1-853F-C219246D74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A39408-48FA-4466-8D2F-004774883DC7}" type="datetimeFigureOut">
              <a:rPr lang="ru-RU"/>
              <a:pPr>
                <a:defRPr/>
              </a:pPr>
              <a:t>04.03.2011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B5D4F5-CA73-4F21-B894-6462BF58FA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ABE87B-4AAF-433A-81AF-B67BA078F503}" type="datetimeFigureOut">
              <a:rPr lang="ru-RU"/>
              <a:pPr>
                <a:defRPr/>
              </a:pPr>
              <a:t>04.03.2011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3FF4BE-4E6E-4642-BD14-1382D29C7C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4B89C2-3197-45E2-9A4A-60FDFB8208D3}" type="datetimeFigureOut">
              <a:rPr lang="ru-RU"/>
              <a:pPr>
                <a:defRPr/>
              </a:pPr>
              <a:t>04.03.2011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CF0A0F-FB9E-41C5-93DB-0B5DD45C3C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0DF287-573A-4A38-BE5D-85EC1BBCE651}" type="datetimeFigureOut">
              <a:rPr lang="ru-RU"/>
              <a:pPr>
                <a:defRPr/>
              </a:pPr>
              <a:t>04.03.2011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111DB-6E16-4B77-9D59-491EB37875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299E901-20D7-4C22-900E-A70D4280AB7F}" type="datetimeFigureOut">
              <a:rPr lang="ru-RU"/>
              <a:pPr>
                <a:defRPr/>
              </a:pPr>
              <a:t>04.03.2011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F90619A-5E49-41F6-B796-BE563A0ABC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6" r:id="rId2"/>
    <p:sldLayoutId id="2147483765" r:id="rId3"/>
    <p:sldLayoutId id="2147483764" r:id="rId4"/>
    <p:sldLayoutId id="2147483763" r:id="rId5"/>
    <p:sldLayoutId id="2147483762" r:id="rId6"/>
    <p:sldLayoutId id="2147483761" r:id="rId7"/>
    <p:sldLayoutId id="2147483760" r:id="rId8"/>
    <p:sldLayoutId id="2147483759" r:id="rId9"/>
    <p:sldLayoutId id="2147483758" r:id="rId10"/>
    <p:sldLayoutId id="2147483757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wmf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3" descr="E:\Documents and Settings\Виктор.АГЕНТ007\Мои документы\Мои рисунки\картинки\портреты писателей\ARTISTS\Chuli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25" y="538163"/>
            <a:ext cx="5165725" cy="5748337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2" descr="C:\Documents and Settings\User\Рабочий стол\сканирование0042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214313"/>
            <a:ext cx="4857750" cy="6357937"/>
          </a:xfrm>
          <a:prstGeom prst="rect">
            <a:avLst/>
          </a:prstGeom>
          <a:noFill/>
          <a:ln w="9525">
            <a:solidFill>
              <a:srgbClr val="FFC000"/>
            </a:solidFill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714625" y="2143125"/>
            <a:ext cx="2071688" cy="17859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071938" y="3071813"/>
            <a:ext cx="1000125" cy="6429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428859" y="1785926"/>
            <a:ext cx="3071835" cy="2308324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bg1"/>
            </a:outerShdw>
          </a:effectLst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+mn-lt"/>
              </a:rPr>
              <a:t>Свинки замяукали: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+mn-lt"/>
              </a:rPr>
              <a:t> Мяу! Мяу!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+mn-lt"/>
              </a:rPr>
              <a:t>Кошечки захрюкали: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+mn-lt"/>
              </a:rPr>
              <a:t>Хрю! Хрю! Хрю!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+mn-lt"/>
              </a:rPr>
              <a:t>Уточки заквакали: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>
                <a:latin typeface="+mn-lt"/>
              </a:rPr>
              <a:t>Ква</a:t>
            </a:r>
            <a:r>
              <a:rPr lang="ru-RU" b="1" dirty="0">
                <a:latin typeface="+mn-lt"/>
              </a:rPr>
              <a:t>! </a:t>
            </a:r>
            <a:r>
              <a:rPr lang="ru-RU" b="1" dirty="0" err="1">
                <a:latin typeface="+mn-lt"/>
              </a:rPr>
              <a:t>Ква</a:t>
            </a:r>
            <a:r>
              <a:rPr lang="ru-RU" b="1" dirty="0">
                <a:latin typeface="+mn-lt"/>
              </a:rPr>
              <a:t>! </a:t>
            </a:r>
            <a:r>
              <a:rPr lang="ru-RU" b="1" dirty="0" err="1">
                <a:latin typeface="+mn-lt"/>
              </a:rPr>
              <a:t>Ква</a:t>
            </a:r>
            <a:r>
              <a:rPr lang="ru-RU" b="1" dirty="0">
                <a:latin typeface="+mn-lt"/>
              </a:rPr>
              <a:t>!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+mn-lt"/>
              </a:rPr>
              <a:t>Курочки закрякали: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>
                <a:latin typeface="+mn-lt"/>
              </a:rPr>
              <a:t>Кря</a:t>
            </a:r>
            <a:r>
              <a:rPr lang="ru-RU" b="1" dirty="0">
                <a:latin typeface="+mn-lt"/>
              </a:rPr>
              <a:t>! </a:t>
            </a:r>
            <a:r>
              <a:rPr lang="ru-RU" b="1" dirty="0" err="1">
                <a:latin typeface="+mn-lt"/>
              </a:rPr>
              <a:t>Кря</a:t>
            </a:r>
            <a:r>
              <a:rPr lang="ru-RU" b="1" dirty="0">
                <a:latin typeface="+mn-lt"/>
              </a:rPr>
              <a:t>! </a:t>
            </a:r>
            <a:r>
              <a:rPr lang="ru-RU" b="1" dirty="0" err="1">
                <a:latin typeface="+mn-lt"/>
              </a:rPr>
              <a:t>Кря</a:t>
            </a:r>
            <a:r>
              <a:rPr lang="ru-RU" b="1" dirty="0">
                <a:latin typeface="+mn-lt"/>
              </a:rPr>
              <a:t>!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2" descr="C:\Documents and Settings\User\Рабочий стол\сканирование0040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38" y="285750"/>
            <a:ext cx="4578350" cy="600075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</p:pic>
      <p:pic>
        <p:nvPicPr>
          <p:cNvPr id="5" name="Прямоугольник 4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67075" y="554038"/>
            <a:ext cx="1536700" cy="2676525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2428875" y="1785938"/>
            <a:ext cx="1214438" cy="142875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429125" y="1714500"/>
            <a:ext cx="642938" cy="3571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357688" y="3071813"/>
            <a:ext cx="642937" cy="3571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643313" y="642938"/>
            <a:ext cx="3286125" cy="27860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0070C0"/>
                </a:solidFill>
              </a:rPr>
              <a:t>Вдруг из подворотни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0070C0"/>
                </a:solidFill>
              </a:rPr>
              <a:t>Страшный великан,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0070C0"/>
                </a:solidFill>
              </a:rPr>
              <a:t>Рыжий и усатый таракан!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0070C0"/>
                </a:solidFill>
              </a:rPr>
              <a:t>Таракан, таракан, </a:t>
            </a:r>
            <a:r>
              <a:rPr lang="ru-RU" b="1" dirty="0" err="1">
                <a:solidFill>
                  <a:srgbClr val="0070C0"/>
                </a:solidFill>
              </a:rPr>
              <a:t>тараканище</a:t>
            </a:r>
            <a:r>
              <a:rPr lang="ru-RU" dirty="0">
                <a:solidFill>
                  <a:srgbClr val="0070C0"/>
                </a:solidFill>
              </a:rPr>
              <a:t>!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643438" y="3643313"/>
            <a:ext cx="2286000" cy="1570037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bg1"/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Constantia" pitchFamily="18" charset="0"/>
              </a:rPr>
              <a:t>Он рычит и кричит,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Constantia" pitchFamily="18" charset="0"/>
              </a:rPr>
              <a:t>И усами шевелит: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Constantia" pitchFamily="18" charset="0"/>
              </a:rPr>
              <a:t>Я вас мигом проглочу!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Constantia" pitchFamily="18" charset="0"/>
              </a:rPr>
              <a:t>Проглочу, проглочу,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Constantia" pitchFamily="18" charset="0"/>
              </a:rPr>
              <a:t>Не помилую!</a:t>
            </a:r>
            <a:endParaRPr lang="ru-RU" sz="1600" b="1" dirty="0">
              <a:solidFill>
                <a:schemeClr val="accent1">
                  <a:lumMod val="75000"/>
                </a:schemeClr>
              </a:solidFill>
              <a:latin typeface="Constantia" pitchFamily="18" charset="0"/>
            </a:endParaRPr>
          </a:p>
        </p:txBody>
      </p:sp>
      <p:cxnSp>
        <p:nvCxnSpPr>
          <p:cNvPr id="10" name="Прямая соединительная линия 9"/>
          <p:cNvCxnSpPr>
            <a:stCxn id="1026" idx="1"/>
          </p:cNvCxnSpPr>
          <p:nvPr/>
        </p:nvCxnSpPr>
        <p:spPr>
          <a:xfrm rot="10800000" flipH="1">
            <a:off x="2357438" y="3286125"/>
            <a:ext cx="4572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User\Рабочий стол\сканирование0041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285750"/>
            <a:ext cx="4657725" cy="6143625"/>
          </a:xfrm>
          <a:prstGeom prst="rect">
            <a:avLst/>
          </a:prstGeom>
          <a:noFill/>
          <a:ln w="9525">
            <a:solidFill>
              <a:srgbClr val="558ED5"/>
            </a:solidFill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786063" y="1357313"/>
            <a:ext cx="2071687" cy="21431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929063" y="3357563"/>
            <a:ext cx="1071562" cy="3571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361555" y="857232"/>
            <a:ext cx="2924825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Но бессовестный смеётся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Так, что дерево трясётся: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Если только захочу,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И луну я проглочу!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Рисунок 3" descr="C:\Documents and Settings\User\Рабочий стол\сканирование0043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63" y="357188"/>
            <a:ext cx="4786312" cy="6215062"/>
          </a:xfrm>
          <a:prstGeom prst="rect">
            <a:avLst/>
          </a:prstGeom>
          <a:noFill/>
          <a:ln w="9525">
            <a:solidFill>
              <a:srgbClr val="FFC000"/>
            </a:solidFill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500313" y="4143375"/>
            <a:ext cx="4286250" cy="2286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Полилиния 5"/>
          <p:cNvSpPr/>
          <p:nvPr/>
        </p:nvSpPr>
        <p:spPr>
          <a:xfrm>
            <a:off x="2500298" y="4143380"/>
            <a:ext cx="2786082" cy="1200329"/>
          </a:xfrm>
          <a:custGeom>
            <a:avLst/>
            <a:gdLst>
              <a:gd name="connsiteX0" fmla="*/ 0 w 4143404"/>
              <a:gd name="connsiteY0" fmla="*/ 0 h 1077218"/>
              <a:gd name="connsiteX1" fmla="*/ 4143404 w 4143404"/>
              <a:gd name="connsiteY1" fmla="*/ 0 h 1077218"/>
              <a:gd name="connsiteX2" fmla="*/ 4143404 w 4143404"/>
              <a:gd name="connsiteY2" fmla="*/ 1077218 h 1077218"/>
              <a:gd name="connsiteX3" fmla="*/ 0 w 4143404"/>
              <a:gd name="connsiteY3" fmla="*/ 1077218 h 1077218"/>
              <a:gd name="connsiteX4" fmla="*/ 0 w 4143404"/>
              <a:gd name="connsiteY4" fmla="*/ 0 h 10772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43404" h="1077218">
                <a:moveTo>
                  <a:pt x="0" y="0"/>
                </a:moveTo>
                <a:lnTo>
                  <a:pt x="4143404" y="0"/>
                </a:lnTo>
                <a:lnTo>
                  <a:pt x="4143404" y="1077218"/>
                </a:lnTo>
                <a:lnTo>
                  <a:pt x="0" y="1077218"/>
                </a:lnTo>
                <a:lnTo>
                  <a:pt x="0" y="0"/>
                </a:lnTo>
                <a:close/>
              </a:path>
            </a:pathLst>
          </a:cu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А у наших у ворот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Чудо-дерево растет.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Чудо, чудо, чудо, чудо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Расчудесное! </a:t>
            </a:r>
            <a:endParaRPr lang="ru-RU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</a:endParaRPr>
          </a:p>
        </p:txBody>
      </p:sp>
      <p:pic>
        <p:nvPicPr>
          <p:cNvPr id="7" name="Прямоугольник 6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24338" y="5095875"/>
            <a:ext cx="2566987" cy="12557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Прямоугольник 3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93900" y="85725"/>
            <a:ext cx="3773488" cy="196215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2928938" y="2035175"/>
            <a:ext cx="3286125" cy="27876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28597" y="1000109"/>
            <a:ext cx="7429552" cy="563231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1.-Сынок, почему ты так часто дерёшься?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-Ах, мамочка, что же мне делать, если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драка так и лезет из меня?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2.-Ой, дедушка, киска чихнула!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-Почему же ты, Леночка, не сказала ей: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На здоровье?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-А кто же мне скажет СПАСИБО?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3.Таня увидела у отца на лбу морщинки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и сказала: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-Я не хочу, чтобы у тебя были </a:t>
            </a:r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сердитки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!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4.-Обо что ты поцарапалась, Машенька?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-О кошку!</a:t>
            </a:r>
            <a:endParaRPr lang="ru-RU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</a:endParaRPr>
          </a:p>
        </p:txBody>
      </p:sp>
      <p:pic>
        <p:nvPicPr>
          <p:cNvPr id="18436" name="Picture 2" descr="E:\Documents and Settings\Виктор.АГЕНТ007\Мои документы\Мои рисунки\картинки\PREVIEW\05Z000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750" y="39688"/>
            <a:ext cx="1857375" cy="153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3" descr="E:\Documents and Settings\Виктор.АГЕНТ007\Мои документы\Мои рисунки\картинки\PREVIEW\skazka4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53275" y="2500313"/>
            <a:ext cx="1990725" cy="164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8" name="Picture 4" descr="E:\Documents and Settings\Виктор.АГЕНТ007\Мои документы\Мои рисунки\картинки\Popular\WHATNOW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86688" y="4572000"/>
            <a:ext cx="1120775" cy="1595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</TotalTime>
  <Words>27</Words>
  <Application>Microsoft Office PowerPoint</Application>
  <PresentationFormat>Экран (4:3)</PresentationFormat>
  <Paragraphs>9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Calibri</vt:lpstr>
      <vt:lpstr>Arial</vt:lpstr>
      <vt:lpstr>Constantia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24</cp:revision>
  <dcterms:created xsi:type="dcterms:W3CDTF">2009-02-17T09:02:57Z</dcterms:created>
  <dcterms:modified xsi:type="dcterms:W3CDTF">2011-03-04T11:49:56Z</dcterms:modified>
</cp:coreProperties>
</file>