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84;&#1080;&#1090;&#1088;&#1080;&#1081;\Desktop\p.i.chaikovskii._shelkunchik_-_vals_cvetov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72" y="0"/>
            <a:ext cx="914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00042"/>
            <a:ext cx="7715304" cy="3000396"/>
          </a:xfrm>
        </p:spPr>
        <p:txBody>
          <a:bodyPr>
            <a:prstTxWarp prst="textDeflateBottom">
              <a:avLst>
                <a:gd name="adj" fmla="val 54571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Здравствуйте ребята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садовник, а это мой волшебный сад.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643182"/>
            <a:ext cx="3690942" cy="339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.i.chaikovskii._shelkunchik_-_vals_cvet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8148" y="40005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21523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новых встреч.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6786610" cy="510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2" y="0"/>
            <a:ext cx="914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214422"/>
            <a:ext cx="7572428" cy="1143000"/>
          </a:xfrm>
        </p:spPr>
        <p:txBody>
          <a:bodyPr>
            <a:prstTxWarp prst="textArchUp">
              <a:avLst>
                <a:gd name="adj" fmla="val 10986596"/>
              </a:avLst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цветы радуют меня.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2" y="0"/>
            <a:ext cx="914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714488"/>
            <a:ext cx="621510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Разговор цветов.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Зовут меня роза примите меня.</a:t>
            </a:r>
            <a:b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очень душиста и цветом нежна, по цвету и имя такое мне дали .</a:t>
            </a:r>
            <a:b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даже царицей за пышность назвали.</a:t>
            </a:r>
            <a:b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357562"/>
            <a:ext cx="5143536" cy="286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2" y="0"/>
            <a:ext cx="914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Разговор цветов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Я- лилия; с вами Я буду дружна;                                   Кротка и скромна я и очень стройна;                         Люблю, наклонившись,                                                              В ручей поглядеться…                                              Позвольте мне с вами                                                             В кружке повертеться!   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71744"/>
            <a:ext cx="43577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2" y="0"/>
            <a:ext cx="914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Разговор цветов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4043362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Среди полей и вдоль дорог,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огоньки алеют маки.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Цветок чудесный создал Бог,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Крови своей, оставив знаки.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2671769" cy="401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2" y="0"/>
            <a:ext cx="914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Разговор цветов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4572032" cy="4525963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Однажды богиня цветов Флора спустилась на землю и стала одаривать цветы именами. Одарила всех и хотела удалиться но услышала слабый голосок: «Ты забыла меня, дай мне пожалуйста имя». Флора, еле разглядела в разнотравье маленький голубой цветочек. «Хорошо, будешь называться незабудкой».    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40005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Разговор цветов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3571900" cy="48577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Колокольчики мои, цветики степные,   </a:t>
            </a:r>
          </a:p>
          <a:p>
            <a:pPr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глядите на меня тёмно – голубые?</a:t>
            </a:r>
          </a:p>
          <a:p>
            <a:pPr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 чём звените вы в день весёлый мая, </a:t>
            </a:r>
          </a:p>
          <a:p>
            <a:pPr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Средь некошеной  травы, головой качая?                                                                                              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142984"/>
            <a:ext cx="4762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Разговор цветов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142984"/>
            <a:ext cx="4500594" cy="48013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Ах, чашечка, ах, чашечка вьюнка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Сияет розовым в орнаменте зелёном.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Обнял вьюнок все травы, край лужка,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Драпировал узорами, нежнейшим флёром,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Привстав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цыпочки, к деревьям льнёт,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Стараясь, день и ночь украсить всю окрестность.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Поймёт ли кто усердия полёт?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Сердечко бьётся, тихо распуская нежность…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Опоре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малой весело вьюнок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Ответит,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граммофончики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светло развесив.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Получит радость тот, кто одинок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будет нежно петь им теплый летний ветер.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42984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Разговор цветов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34" y="1571612"/>
            <a:ext cx="7643866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Сказал репей: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Я верный друг.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 этом знают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вокруг!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помнят,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 прочим,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я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Привязчив очень!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357298"/>
            <a:ext cx="31623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283</Words>
  <PresentationFormat>Экран (4:3)</PresentationFormat>
  <Paragraphs>41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Все цветы радуют меня.</vt:lpstr>
      <vt:lpstr>Разговор цветов.  Зовут меня роза примите меня. Я очень душиста и цветом нежна, по цвету и имя такое мне дали . И даже царицей за пышность назвали. </vt:lpstr>
      <vt:lpstr>Разговор цветов </vt:lpstr>
      <vt:lpstr>Разговор цветов</vt:lpstr>
      <vt:lpstr>Разговор цветов</vt:lpstr>
      <vt:lpstr>Разговор цветов</vt:lpstr>
      <vt:lpstr>Разговор цветов</vt:lpstr>
      <vt:lpstr>Разговор цветов</vt:lpstr>
      <vt:lpstr>До новых встреч.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15</cp:revision>
  <dcterms:created xsi:type="dcterms:W3CDTF">2011-01-27T14:47:45Z</dcterms:created>
  <dcterms:modified xsi:type="dcterms:W3CDTF">2011-01-27T17:00:55Z</dcterms:modified>
</cp:coreProperties>
</file>