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Default Extension="pptx" ContentType="application/vnd.openxmlformats-officedocument.presentationml.presentation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67" r:id="rId5"/>
    <p:sldId id="259" r:id="rId6"/>
    <p:sldId id="260" r:id="rId7"/>
    <p:sldId id="261" r:id="rId8"/>
    <p:sldId id="262" r:id="rId9"/>
    <p:sldId id="266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9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0276C-213F-4F6E-BD06-720E249000C4}" type="datetimeFigureOut">
              <a:rPr lang="ru-RU"/>
              <a:pPr>
                <a:defRPr/>
              </a:pPr>
              <a:t>15.04.2011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2D8AFF-6123-4986-8A25-C338BB50F8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D4D447-78C6-4BF1-8401-FE7CC2971F03}" type="datetimeFigureOut">
              <a:rPr lang="ru-RU"/>
              <a:pPr>
                <a:defRPr/>
              </a:pPr>
              <a:t>15.04.2011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FD558-5413-491A-A3F6-985ACDB515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297C1E-EA3D-4844-88E1-188FE440A971}" type="datetimeFigureOut">
              <a:rPr lang="ru-RU"/>
              <a:pPr>
                <a:defRPr/>
              </a:pPr>
              <a:t>15.04.2011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120AA-1B33-4BEA-8DC7-FA1E61C9A4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44880-AB57-4BC9-887A-7140D7E476DB}" type="datetimeFigureOut">
              <a:rPr lang="ru-RU"/>
              <a:pPr>
                <a:defRPr/>
              </a:pPr>
              <a:t>15.04.2011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EFC8A9-71AB-4F7A-B43C-D42B2A9A11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21724F-16F6-472C-A060-E03B26F6E4D3}" type="datetimeFigureOut">
              <a:rPr lang="ru-RU"/>
              <a:pPr>
                <a:defRPr/>
              </a:pPr>
              <a:t>15.04.2011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152A28-0B10-43DC-A80F-2C0E805C56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1E935A-FD8F-4B30-AC38-56C2380DF8BC}" type="datetimeFigureOut">
              <a:rPr lang="ru-RU"/>
              <a:pPr>
                <a:defRPr/>
              </a:pPr>
              <a:t>15.04.2011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9FEB-A9CF-48FB-AF39-84667CD6ED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F3F67-1CEF-4EA8-9A06-BAE37B5DC7CC}" type="datetimeFigureOut">
              <a:rPr lang="ru-RU"/>
              <a:pPr>
                <a:defRPr/>
              </a:pPr>
              <a:t>15.04.2011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39D972-B222-43B7-BFB9-C1A92DF038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5D4BA-C08A-42B8-8DE9-E91820806B68}" type="datetimeFigureOut">
              <a:rPr lang="ru-RU"/>
              <a:pPr>
                <a:defRPr/>
              </a:pPr>
              <a:t>15.04.2011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4CC84C-F9EE-4855-A73A-3E1BE8B2D9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67B686-9AA6-443A-AB45-CCD1CF8C347C}" type="datetimeFigureOut">
              <a:rPr lang="ru-RU"/>
              <a:pPr>
                <a:defRPr/>
              </a:pPr>
              <a:t>15.04.2011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D5130C-8D71-47C8-8AA2-E798602CB9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A02491-4B02-47D1-A4B9-713506E896DA}" type="datetimeFigureOut">
              <a:rPr lang="ru-RU"/>
              <a:pPr>
                <a:defRPr/>
              </a:pPr>
              <a:t>15.04.2011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56DA57-7A4D-40A1-BCA4-BAE9CB874D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9D832-3FFC-4986-86BB-E7987B396490}" type="datetimeFigureOut">
              <a:rPr lang="ru-RU"/>
              <a:pPr>
                <a:defRPr/>
              </a:pPr>
              <a:t>15.04.2011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BC26B7-3D5D-4D16-B8F2-E9A97C5766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3EA50B-35C0-479F-873E-4602F3DBB047}" type="datetimeFigureOut">
              <a:rPr lang="ru-RU"/>
              <a:pPr>
                <a:defRPr/>
              </a:pPr>
              <a:t>15.04.2011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A1200-CAC1-45D0-8900-1A7523B0F5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44AF51-ED0C-4BAF-A2E0-3A16D688A91E}" type="datetimeFigureOut">
              <a:rPr lang="ru-RU"/>
              <a:pPr>
                <a:defRPr/>
              </a:pPr>
              <a:t>15.04.2011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D111D-00A7-4730-8A0A-64BDB3773F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B8022-2749-4BBA-B245-3BBA001D1A63}" type="datetimeFigureOut">
              <a:rPr lang="ru-RU"/>
              <a:pPr>
                <a:defRPr/>
              </a:pPr>
              <a:t>15.04.2011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1E2EB-1704-4367-8F3C-D1C9842ADB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C16DD-7BC1-4B07-8A63-95EA38391E1E}" type="datetimeFigureOut">
              <a:rPr lang="ru-RU"/>
              <a:pPr>
                <a:defRPr/>
              </a:pPr>
              <a:t>15.04.2011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F6464-9430-4C96-A4D3-E9D37D5227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07452C-F241-4613-A1B1-B1D747553576}" type="datetimeFigureOut">
              <a:rPr lang="ru-RU"/>
              <a:pPr>
                <a:defRPr/>
              </a:pPr>
              <a:t>15.04.2011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47D29-C512-4729-B109-60E6875ADA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67EE36-50B9-4051-9DDA-A3A0C642D7E8}" type="datetimeFigureOut">
              <a:rPr lang="ru-RU"/>
              <a:pPr>
                <a:defRPr/>
              </a:pPr>
              <a:t>15.04.2011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B5F54-CB45-4156-AABE-1789D69A5D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C8269-A75B-4CC8-9574-5A0BE91D9455}" type="datetimeFigureOut">
              <a:rPr lang="ru-RU"/>
              <a:pPr>
                <a:defRPr/>
              </a:pPr>
              <a:t>15.04.2011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89DAE-116D-4195-A08F-C6458ED668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81E72F-E84A-4DCF-8461-01171C838160}" type="datetimeFigureOut">
              <a:rPr lang="ru-RU"/>
              <a:pPr>
                <a:defRPr/>
              </a:pPr>
              <a:t>15.04.2011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05F7A-33F6-442C-B4DD-E331FAF65F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FE463-9060-42F8-B88A-6651E992A1F0}" type="datetimeFigureOut">
              <a:rPr lang="ru-RU"/>
              <a:pPr>
                <a:defRPr/>
              </a:pPr>
              <a:t>15.04.2011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D9C48-1BF4-4093-86C5-D50F515B38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30B809-4387-48AE-A6CE-8067C84C2214}" type="datetimeFigureOut">
              <a:rPr lang="ru-RU"/>
              <a:pPr>
                <a:defRPr/>
              </a:pPr>
              <a:t>15.04.2011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E6CEC0-93A6-4AAE-A233-09B4C0B9EF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644AA-5FDD-427B-9B81-36CFCB08576A}" type="datetimeFigureOut">
              <a:rPr lang="ru-RU"/>
              <a:pPr>
                <a:defRPr/>
              </a:pPr>
              <a:t>15.04.2011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9500F9-A9F5-4DFE-9D04-5F2ED17427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76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0535E72-779F-442F-A894-C260C6103C9D}" type="datetimeFigureOut">
              <a:rPr lang="ru-RU"/>
              <a:pPr>
                <a:defRPr/>
              </a:pPr>
              <a:t>15.04.2011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FC636B9-8768-4B80-AAEF-378FEE833E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78" r:id="rId2"/>
    <p:sldLayoutId id="2147483677" r:id="rId3"/>
    <p:sldLayoutId id="2147483676" r:id="rId4"/>
    <p:sldLayoutId id="2147483675" r:id="rId5"/>
    <p:sldLayoutId id="2147483674" r:id="rId6"/>
    <p:sldLayoutId id="2147483673" r:id="rId7"/>
    <p:sldLayoutId id="2147483672" r:id="rId8"/>
    <p:sldLayoutId id="2147483671" r:id="rId9"/>
    <p:sldLayoutId id="2147483670" r:id="rId10"/>
    <p:sldLayoutId id="214748366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317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DBC182F-CDAB-4C02-BE3A-045D229DF517}" type="datetimeFigureOut">
              <a:rPr lang="ru-RU"/>
              <a:pPr>
                <a:defRPr/>
              </a:pPr>
              <a:t>15.04.2011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5F0C106-AC6F-4A3D-B101-2CAFEA1736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2" r:id="rId4"/>
    <p:sldLayoutId id="2147483686" r:id="rId5"/>
    <p:sldLayoutId id="2147483681" r:id="rId6"/>
    <p:sldLayoutId id="2147483687" r:id="rId7"/>
    <p:sldLayoutId id="2147483688" r:id="rId8"/>
    <p:sldLayoutId id="2147483689" r:id="rId9"/>
    <p:sldLayoutId id="2147483680" r:id="rId10"/>
    <p:sldLayoutId id="214748369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103;&#1085;&#1074;%2027%202008%20(E)\&#1055;&#1088;&#1077;&#1079;&#1077;&#1085;&#1090;&#1072;&#1094;&#1080;&#1103;%201\&#1091;&#1088;&#1086;&#1082;%20&#1073;&#1091;&#1082;&#1074;&#1072;%20&#1064;\&#1064;&#1059;&#1056;&#1048;&#1050;%20_%20&#1047;&#1042;&#1045;&#1056;&#1068;!.mp3" TargetMode="Externa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___Microsoft_Office_PowerPoint11.ppt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Прямоугольник 5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52525" y="1103313"/>
            <a:ext cx="6650038" cy="195738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14500" y="5143500"/>
            <a:ext cx="5572125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Учитель МОУ «Начальная школа – детский сад»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err="1">
                <a:solidFill>
                  <a:schemeClr val="accent3">
                    <a:lumMod val="50000"/>
                  </a:schemeClr>
                </a:solidFill>
                <a:latin typeface="+mn-lt"/>
              </a:rPr>
              <a:t>г-к.Железноводска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+mn-lt"/>
              </a:rPr>
              <a:t>Латышева Л.В.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785938" y="2500313"/>
            <a:ext cx="592931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8000">
                <a:latin typeface="Calibri" pitchFamily="34" charset="0"/>
              </a:rPr>
              <a:t>-	+	-	+	+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Рисунок 8" descr="j0397392.wmf"/>
          <p:cNvPicPr>
            <a:picLocks noChangeAspect="1"/>
          </p:cNvPicPr>
          <p:nvPr/>
        </p:nvPicPr>
        <p:blipFill>
          <a:blip r:embed="rId4">
            <a:lum contrast="-10000"/>
          </a:blip>
          <a:srcRect/>
          <a:stretch>
            <a:fillRect/>
          </a:stretch>
        </p:blipFill>
        <p:spPr bwMode="auto">
          <a:xfrm>
            <a:off x="1785938" y="0"/>
            <a:ext cx="5715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6560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09850" y="628650"/>
            <a:ext cx="3967163" cy="5448300"/>
          </a:xfrm>
          <a:prstGeom prst="rect">
            <a:avLst/>
          </a:prstGeom>
          <a:noFill/>
        </p:spPr>
      </p:pic>
      <p:pic>
        <p:nvPicPr>
          <p:cNvPr id="4" name="ШУРИК _ ЗВЕРЬ!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1428750" y="6357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88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>
                <a:alpha val="30000"/>
              </a:srgbClr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428625" y="322263"/>
          <a:ext cx="8240713" cy="6178550"/>
        </p:xfrm>
        <a:graphic>
          <a:graphicData uri="http://schemas.openxmlformats.org/presentationml/2006/ole">
            <p:oleObj spid="_x0000_s1026" name="Презентация" r:id="rId3" imgW="4568900" imgH="3425883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Рисунок 1" descr="3113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571500"/>
            <a:ext cx="4429125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T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65775" y="2206625"/>
            <a:ext cx="3267075" cy="43894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C:\Program Files\Microsoft Office\Media\CntCD1\ClipArt3\j0232962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38" y="1214438"/>
            <a:ext cx="3097212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8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1143000"/>
            <a:ext cx="2606675" cy="250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13" y="1214438"/>
            <a:ext cx="2482850" cy="286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642938" y="4000500"/>
          <a:ext cx="1762125" cy="37147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0529"/>
                <a:gridCol w="440529"/>
                <a:gridCol w="440529"/>
                <a:gridCol w="440529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071813" y="4643438"/>
          <a:ext cx="1905000" cy="37147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0998"/>
                <a:gridCol w="380998"/>
                <a:gridCol w="380998"/>
                <a:gridCol w="380998"/>
                <a:gridCol w="380998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6643688" y="4071938"/>
          <a:ext cx="1833562" cy="37147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8389"/>
                <a:gridCol w="458389"/>
                <a:gridCol w="458389"/>
                <a:gridCol w="458389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Прямоугольник 2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9188" y="658813"/>
            <a:ext cx="3932237" cy="2736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>
            <a:grpSpLocks/>
          </p:cNvGrpSpPr>
          <p:nvPr/>
        </p:nvGrpSpPr>
        <p:grpSpPr bwMode="auto">
          <a:xfrm>
            <a:off x="2214563" y="0"/>
            <a:ext cx="2000250" cy="2324100"/>
            <a:chOff x="1071538" y="785794"/>
            <a:chExt cx="2000264" cy="2324116"/>
          </a:xfrm>
        </p:grpSpPr>
        <p:pic>
          <p:nvPicPr>
            <p:cNvPr id="31767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071538" y="785794"/>
              <a:ext cx="2000264" cy="2324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768" name="TextBox 4"/>
            <p:cNvSpPr txBox="1">
              <a:spLocks noChangeArrowheads="1"/>
            </p:cNvSpPr>
            <p:nvPr/>
          </p:nvSpPr>
          <p:spPr bwMode="auto">
            <a:xfrm>
              <a:off x="1571604" y="1571612"/>
              <a:ext cx="1214446" cy="769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4400" b="1">
                  <a:solidFill>
                    <a:srgbClr val="0070C0"/>
                  </a:solidFill>
                  <a:latin typeface="Calibri" pitchFamily="34" charset="0"/>
                </a:rPr>
                <a:t>ШО</a:t>
              </a:r>
            </a:p>
          </p:txBody>
        </p:sp>
      </p:grpSp>
      <p:grpSp>
        <p:nvGrpSpPr>
          <p:cNvPr id="7" name="Группа 6"/>
          <p:cNvGrpSpPr>
            <a:grpSpLocks/>
          </p:cNvGrpSpPr>
          <p:nvPr/>
        </p:nvGrpSpPr>
        <p:grpSpPr bwMode="auto">
          <a:xfrm>
            <a:off x="4214813" y="928688"/>
            <a:ext cx="2000250" cy="2324100"/>
            <a:chOff x="1071538" y="785794"/>
            <a:chExt cx="2000264" cy="2324116"/>
          </a:xfrm>
        </p:grpSpPr>
        <p:pic>
          <p:nvPicPr>
            <p:cNvPr id="31765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071538" y="785794"/>
              <a:ext cx="2000264" cy="2324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766" name="TextBox 8"/>
            <p:cNvSpPr txBox="1">
              <a:spLocks noChangeArrowheads="1"/>
            </p:cNvSpPr>
            <p:nvPr/>
          </p:nvSpPr>
          <p:spPr bwMode="auto">
            <a:xfrm>
              <a:off x="1571604" y="1571612"/>
              <a:ext cx="1000132" cy="769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4400" b="1">
                  <a:solidFill>
                    <a:srgbClr val="0070C0"/>
                  </a:solidFill>
                  <a:latin typeface="Calibri" pitchFamily="34" charset="0"/>
                </a:rPr>
                <a:t>ШУ</a:t>
              </a:r>
            </a:p>
          </p:txBody>
        </p:sp>
      </p:grpSp>
      <p:grpSp>
        <p:nvGrpSpPr>
          <p:cNvPr id="10" name="Группа 9"/>
          <p:cNvGrpSpPr>
            <a:grpSpLocks/>
          </p:cNvGrpSpPr>
          <p:nvPr/>
        </p:nvGrpSpPr>
        <p:grpSpPr bwMode="auto">
          <a:xfrm>
            <a:off x="152400" y="152400"/>
            <a:ext cx="2000250" cy="2324100"/>
            <a:chOff x="1071538" y="785794"/>
            <a:chExt cx="2000264" cy="2324116"/>
          </a:xfrm>
        </p:grpSpPr>
        <p:pic>
          <p:nvPicPr>
            <p:cNvPr id="31763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071538" y="785794"/>
              <a:ext cx="2000264" cy="2324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764" name="TextBox 11"/>
            <p:cNvSpPr txBox="1">
              <a:spLocks noChangeArrowheads="1"/>
            </p:cNvSpPr>
            <p:nvPr/>
          </p:nvSpPr>
          <p:spPr bwMode="auto">
            <a:xfrm>
              <a:off x="1571604" y="1571612"/>
              <a:ext cx="1133452" cy="769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4400" b="1">
                  <a:solidFill>
                    <a:srgbClr val="7030A0"/>
                  </a:solidFill>
                  <a:latin typeface="Calibri" pitchFamily="34" charset="0"/>
                </a:rPr>
                <a:t>ША</a:t>
              </a:r>
            </a:p>
          </p:txBody>
        </p:sp>
      </p:grpSp>
      <p:grpSp>
        <p:nvGrpSpPr>
          <p:cNvPr id="13" name="Группа 12"/>
          <p:cNvGrpSpPr>
            <a:grpSpLocks/>
          </p:cNvGrpSpPr>
          <p:nvPr/>
        </p:nvGrpSpPr>
        <p:grpSpPr bwMode="auto">
          <a:xfrm>
            <a:off x="1428750" y="2786063"/>
            <a:ext cx="2000250" cy="2324100"/>
            <a:chOff x="1071538" y="785794"/>
            <a:chExt cx="2000264" cy="2324116"/>
          </a:xfrm>
        </p:grpSpPr>
        <p:pic>
          <p:nvPicPr>
            <p:cNvPr id="31761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071538" y="785794"/>
              <a:ext cx="2000264" cy="2324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762" name="TextBox 14"/>
            <p:cNvSpPr txBox="1">
              <a:spLocks noChangeArrowheads="1"/>
            </p:cNvSpPr>
            <p:nvPr/>
          </p:nvSpPr>
          <p:spPr bwMode="auto">
            <a:xfrm>
              <a:off x="1571604" y="1571612"/>
              <a:ext cx="1000132" cy="769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4400" b="1">
                  <a:solidFill>
                    <a:srgbClr val="0070C0"/>
                  </a:solidFill>
                  <a:latin typeface="Calibri" pitchFamily="34" charset="0"/>
                </a:rPr>
                <a:t>ШЕ</a:t>
              </a:r>
            </a:p>
          </p:txBody>
        </p:sp>
      </p:grpSp>
      <p:grpSp>
        <p:nvGrpSpPr>
          <p:cNvPr id="16" name="Группа 15"/>
          <p:cNvGrpSpPr>
            <a:grpSpLocks/>
          </p:cNvGrpSpPr>
          <p:nvPr/>
        </p:nvGrpSpPr>
        <p:grpSpPr bwMode="auto">
          <a:xfrm>
            <a:off x="6143625" y="1928813"/>
            <a:ext cx="2000250" cy="2324100"/>
            <a:chOff x="1071538" y="785794"/>
            <a:chExt cx="2000264" cy="2324116"/>
          </a:xfrm>
        </p:grpSpPr>
        <p:pic>
          <p:nvPicPr>
            <p:cNvPr id="31759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071538" y="785794"/>
              <a:ext cx="2000264" cy="2324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760" name="TextBox 17"/>
            <p:cNvSpPr txBox="1">
              <a:spLocks noChangeArrowheads="1"/>
            </p:cNvSpPr>
            <p:nvPr/>
          </p:nvSpPr>
          <p:spPr bwMode="auto">
            <a:xfrm>
              <a:off x="1571604" y="1571612"/>
              <a:ext cx="1214446" cy="769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4400" b="1">
                  <a:solidFill>
                    <a:srgbClr val="0070C0"/>
                  </a:solidFill>
                  <a:latin typeface="Calibri" pitchFamily="34" charset="0"/>
                </a:rPr>
                <a:t>ШИ</a:t>
              </a:r>
            </a:p>
          </p:txBody>
        </p:sp>
      </p:grpSp>
      <p:grpSp>
        <p:nvGrpSpPr>
          <p:cNvPr id="21" name="Группа 20"/>
          <p:cNvGrpSpPr>
            <a:grpSpLocks/>
          </p:cNvGrpSpPr>
          <p:nvPr/>
        </p:nvGrpSpPr>
        <p:grpSpPr bwMode="auto">
          <a:xfrm>
            <a:off x="3786188" y="2428875"/>
            <a:ext cx="1857375" cy="1993900"/>
            <a:chOff x="5857884" y="357166"/>
            <a:chExt cx="1857388" cy="1993710"/>
          </a:xfrm>
        </p:grpSpPr>
        <p:pic>
          <p:nvPicPr>
            <p:cNvPr id="31757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857884" y="357166"/>
              <a:ext cx="1857388" cy="19937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" name="TextBox 19"/>
            <p:cNvSpPr txBox="1"/>
            <p:nvPr/>
          </p:nvSpPr>
          <p:spPr>
            <a:xfrm>
              <a:off x="6286512" y="1000043"/>
              <a:ext cx="1214445" cy="76986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400" b="1" dirty="0">
                  <a:solidFill>
                    <a:schemeClr val="accent2">
                      <a:lumMod val="75000"/>
                    </a:schemeClr>
                  </a:solidFill>
                  <a:latin typeface="+mn-lt"/>
                </a:rPr>
                <a:t>И</a:t>
              </a:r>
              <a:r>
                <a:rPr lang="ru-RU" sz="4400" b="1" dirty="0">
                  <a:solidFill>
                    <a:schemeClr val="accent2">
                      <a:lumMod val="75000"/>
                    </a:schemeClr>
                  </a:solidFill>
                  <a:latin typeface="+mn-lt"/>
                </a:rPr>
                <a:t>Ш</a:t>
              </a:r>
              <a:endParaRPr lang="ru-RU" sz="4400" b="1" dirty="0">
                <a:solidFill>
                  <a:schemeClr val="accent2">
                    <a:lumMod val="75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25" name="Группа 24"/>
          <p:cNvGrpSpPr>
            <a:grpSpLocks/>
          </p:cNvGrpSpPr>
          <p:nvPr/>
        </p:nvGrpSpPr>
        <p:grpSpPr bwMode="auto">
          <a:xfrm>
            <a:off x="2500313" y="1143000"/>
            <a:ext cx="1857375" cy="1993900"/>
            <a:chOff x="5857884" y="357166"/>
            <a:chExt cx="1857388" cy="1993710"/>
          </a:xfrm>
        </p:grpSpPr>
        <p:pic>
          <p:nvPicPr>
            <p:cNvPr id="31755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857884" y="357166"/>
              <a:ext cx="1857388" cy="19937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" name="TextBox 26"/>
            <p:cNvSpPr txBox="1"/>
            <p:nvPr/>
          </p:nvSpPr>
          <p:spPr>
            <a:xfrm>
              <a:off x="6286512" y="1000043"/>
              <a:ext cx="1000132" cy="76986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400" b="1" dirty="0">
                  <a:solidFill>
                    <a:schemeClr val="accent2">
                      <a:lumMod val="75000"/>
                    </a:schemeClr>
                  </a:solidFill>
                  <a:latin typeface="+mn-lt"/>
                </a:rPr>
                <a:t>У</a:t>
              </a:r>
              <a:r>
                <a:rPr lang="ru-RU" sz="4400" b="1" dirty="0">
                  <a:solidFill>
                    <a:schemeClr val="accent2">
                      <a:lumMod val="75000"/>
                    </a:schemeClr>
                  </a:solidFill>
                  <a:latin typeface="+mn-lt"/>
                </a:rPr>
                <a:t>Ш</a:t>
              </a:r>
              <a:endParaRPr lang="ru-RU" sz="4400" b="1" dirty="0">
                <a:solidFill>
                  <a:schemeClr val="accent2">
                    <a:lumMod val="75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28" name="Группа 27"/>
          <p:cNvGrpSpPr>
            <a:grpSpLocks/>
          </p:cNvGrpSpPr>
          <p:nvPr/>
        </p:nvGrpSpPr>
        <p:grpSpPr bwMode="auto">
          <a:xfrm>
            <a:off x="6010275" y="509588"/>
            <a:ext cx="1857375" cy="1993900"/>
            <a:chOff x="5857884" y="357166"/>
            <a:chExt cx="1857388" cy="1993710"/>
          </a:xfrm>
        </p:grpSpPr>
        <p:pic>
          <p:nvPicPr>
            <p:cNvPr id="31753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857884" y="357166"/>
              <a:ext cx="1857388" cy="19937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" name="TextBox 29"/>
            <p:cNvSpPr txBox="1"/>
            <p:nvPr/>
          </p:nvSpPr>
          <p:spPr>
            <a:xfrm>
              <a:off x="6286512" y="1000042"/>
              <a:ext cx="1133483" cy="76986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400" b="1" dirty="0">
                  <a:solidFill>
                    <a:schemeClr val="accent2">
                      <a:lumMod val="75000"/>
                    </a:schemeClr>
                  </a:solidFill>
                  <a:latin typeface="+mn-lt"/>
                </a:rPr>
                <a:t>АШ</a:t>
              </a:r>
              <a:endParaRPr lang="ru-RU" sz="4400" b="1" dirty="0">
                <a:solidFill>
                  <a:schemeClr val="accent2">
                    <a:lumMod val="75000"/>
                  </a:schemeClr>
                </a:solidFill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9 0.17061 C 0.17865 0.19676 0.2283 0.22315 0.2507 0.2595 C 0.2731 0.29584 0.2408 0.36366 0.26389 0.38843 C 0.28698 0.4132 0.33837 0.40209 0.38889 0.40834 C 0.43941 0.41459 0.53768 0.39537 0.56737 0.42616 C 0.59705 0.45695 0.54237 0.55371 0.56737 0.59283 C 0.59237 0.63195 0.67848 0.63125 0.71737 0.66158 C 0.75626 0.6919 0.78629 0.75278 0.8007 0.775 C 0.81511 0.79723 0.80539 0.79537 0.804 0.79491 C 0.80261 0.79445 0.77882 0.76968 0.79237 0.77269 C 0.80591 0.7757 0.87032 0.80787 0.8856 0.81274 " pathEditMode="relative" ptsTypes="aaaaaaaaaaA">
                                      <p:cBhvr>
                                        <p:cTn id="3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>
                <a:alpha val="30000"/>
              </a:srgbClr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трелка вправо 2"/>
          <p:cNvSpPr/>
          <p:nvPr/>
        </p:nvSpPr>
        <p:spPr>
          <a:xfrm>
            <a:off x="5286375" y="2357438"/>
            <a:ext cx="1071563" cy="2143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771" name="TextBox 3"/>
          <p:cNvSpPr txBox="1">
            <a:spLocks noChangeArrowheads="1"/>
          </p:cNvSpPr>
          <p:nvPr/>
        </p:nvSpPr>
        <p:spPr bwMode="auto">
          <a:xfrm>
            <a:off x="6357938" y="2071688"/>
            <a:ext cx="18573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>
                <a:latin typeface="Calibri" pitchFamily="34" charset="0"/>
              </a:rPr>
              <a:t>С. 141</a:t>
            </a:r>
          </a:p>
        </p:txBody>
      </p:sp>
      <p:pic>
        <p:nvPicPr>
          <p:cNvPr id="3277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642938"/>
            <a:ext cx="4719637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0050" y="1755775"/>
            <a:ext cx="5157788" cy="17732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75" y="1285875"/>
            <a:ext cx="2857500" cy="1292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по</a:t>
            </a:r>
            <a:r>
              <a:rPr lang="ru-RU" sz="6000" b="1" u="sng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ш</a:t>
            </a:r>
            <a:r>
              <a:rPr lang="ru-RU" sz="60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ли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29125" y="1285875"/>
            <a:ext cx="2928938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шишки</a:t>
            </a:r>
            <a:endParaRPr lang="ru-RU" sz="6000" b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4" name="Прямоугольник 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981200"/>
            <a:ext cx="1530350" cy="1384300"/>
          </a:xfrm>
          <a:prstGeom prst="rect">
            <a:avLst/>
          </a:prstGeom>
          <a:noFill/>
        </p:spPr>
      </p:pic>
      <p:pic>
        <p:nvPicPr>
          <p:cNvPr id="5" name="Рисунок 4" descr="Scan10018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6350" y="1066800"/>
            <a:ext cx="4292600" cy="5157788"/>
          </a:xfrm>
          <a:prstGeom prst="rect">
            <a:avLst/>
          </a:prstGeom>
          <a:noFill/>
        </p:spPr>
      </p:pic>
      <p:pic>
        <p:nvPicPr>
          <p:cNvPr id="6" name="Прямоугольник 5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92163" y="3371850"/>
            <a:ext cx="7126287" cy="11509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522</TotalTime>
  <Words>21</Words>
  <Application>Microsoft Office PowerPoint</Application>
  <PresentationFormat>Экран (4:3)</PresentationFormat>
  <Paragraphs>15</Paragraphs>
  <Slides>11</Slides>
  <Notes>0</Notes>
  <HiddenSlides>0</HiddenSlides>
  <MMClips>1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10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27" baseType="lpstr">
      <vt:lpstr>Calibri</vt:lpstr>
      <vt:lpstr>Arial</vt:lpstr>
      <vt:lpstr>Franklin Gothic Medium</vt:lpstr>
      <vt:lpstr>Franklin Gothic Book</vt:lpstr>
      <vt:lpstr>Wingdings 2</vt:lpstr>
      <vt:lpstr>Тема Office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Презентация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МОУ "Начальная школа - детский сад"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Люба</dc:creator>
  <cp:lastModifiedBy>User</cp:lastModifiedBy>
  <cp:revision>61</cp:revision>
  <dcterms:created xsi:type="dcterms:W3CDTF">2009-12-13T07:38:54Z</dcterms:created>
  <dcterms:modified xsi:type="dcterms:W3CDTF">2011-04-15T19:39:05Z</dcterms:modified>
</cp:coreProperties>
</file>