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9F770-571A-4C0C-A74C-CA7D41BC3575}" type="datetimeFigureOut">
              <a:rPr lang="ru-RU" smtClean="0"/>
              <a:pPr/>
              <a:t>22.01.2011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D94BA8-4EB5-4D97-9D3B-86A00D43388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9F770-571A-4C0C-A74C-CA7D41BC3575}" type="datetimeFigureOut">
              <a:rPr lang="ru-RU" smtClean="0"/>
              <a:pPr/>
              <a:t>22.01.2011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D94BA8-4EB5-4D97-9D3B-86A00D43388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9F770-571A-4C0C-A74C-CA7D41BC3575}" type="datetimeFigureOut">
              <a:rPr lang="ru-RU" smtClean="0"/>
              <a:pPr/>
              <a:t>22.01.2011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D94BA8-4EB5-4D97-9D3B-86A00D43388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9F770-571A-4C0C-A74C-CA7D41BC3575}" type="datetimeFigureOut">
              <a:rPr lang="ru-RU" smtClean="0"/>
              <a:pPr/>
              <a:t>22.01.2011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D94BA8-4EB5-4D97-9D3B-86A00D43388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9F770-571A-4C0C-A74C-CA7D41BC3575}" type="datetimeFigureOut">
              <a:rPr lang="ru-RU" smtClean="0"/>
              <a:pPr/>
              <a:t>22.01.2011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D94BA8-4EB5-4D97-9D3B-86A00D43388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9F770-571A-4C0C-A74C-CA7D41BC3575}" type="datetimeFigureOut">
              <a:rPr lang="ru-RU" smtClean="0"/>
              <a:pPr/>
              <a:t>22.01.2011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D94BA8-4EB5-4D97-9D3B-86A00D43388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9F770-571A-4C0C-A74C-CA7D41BC3575}" type="datetimeFigureOut">
              <a:rPr lang="ru-RU" smtClean="0"/>
              <a:pPr/>
              <a:t>22.01.2011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D94BA8-4EB5-4D97-9D3B-86A00D43388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9F770-571A-4C0C-A74C-CA7D41BC3575}" type="datetimeFigureOut">
              <a:rPr lang="ru-RU" smtClean="0"/>
              <a:pPr/>
              <a:t>22.01.2011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D94BA8-4EB5-4D97-9D3B-86A00D43388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9F770-571A-4C0C-A74C-CA7D41BC3575}" type="datetimeFigureOut">
              <a:rPr lang="ru-RU" smtClean="0"/>
              <a:pPr/>
              <a:t>22.01.2011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D94BA8-4EB5-4D97-9D3B-86A00D43388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9F770-571A-4C0C-A74C-CA7D41BC3575}" type="datetimeFigureOut">
              <a:rPr lang="ru-RU" smtClean="0"/>
              <a:pPr/>
              <a:t>22.01.2011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D94BA8-4EB5-4D97-9D3B-86A00D43388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9F770-571A-4C0C-A74C-CA7D41BC3575}" type="datetimeFigureOut">
              <a:rPr lang="ru-RU" smtClean="0"/>
              <a:pPr/>
              <a:t>22.01.2011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D94BA8-4EB5-4D97-9D3B-86A00D43388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79F770-571A-4C0C-A74C-CA7D41BC3575}" type="datetimeFigureOut">
              <a:rPr lang="ru-RU" smtClean="0"/>
              <a:pPr/>
              <a:t>22.01.2011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D94BA8-4EB5-4D97-9D3B-86A00D433885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Documents and Settings\Admin\Рабочий стол\Новая папка\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85725" y="-119063"/>
            <a:ext cx="9315450" cy="709612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 descr="C:\Documents and Settings\Admin\Рабочий стол\Новая папка\9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71502" y="-53627"/>
            <a:ext cx="9215502" cy="691162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 descr="C:\Documents and Settings\Admin\Рабочий стол\Новая папка\1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 descr="C:\Documents and Settings\Admin\Рабочий стол\Новая папка\1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 descr="C:\Documents and Settings\Admin\Рабочий стол\Новая папка\13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 descr="C:\Documents and Settings\Admin\Рабочий стол\Новая папка\14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 descr="C:\Documents and Settings\Admin\Рабочий стол\Новая папка\15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 descr="C:\Documents and Settings\Admin\Рабочий стол\Новая папка\16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 descr="C:\Documents and Settings\Admin\Рабочий стол\Новая папка\17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2" descr="C:\Documents and Settings\Admin\Рабочий стол\Новая папка\18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2" descr="C:\Documents and Settings\Admin\Рабочий стол\Новая папка\19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Documents and Settings\Admin\Рабочий стол\Новая папка\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3543300" y="-2271713"/>
            <a:ext cx="16230600" cy="1140142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2" descr="C:\Documents and Settings\Admin\Рабочий стол\Новая папка\2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Picture 2" descr="C:\Documents and Settings\Admin\Рабочий стол\Новая папка\2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Picture 2" descr="C:\Documents and Settings\Admin\Рабочий стол\Новая папка\2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4" name="Picture 2" descr="C:\Documents and Settings\Admin\Рабочий стол\Новая папка\23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8" name="Picture 2" descr="C:\Documents and Settings\Admin\Рабочий стол\Новая папка\24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2" name="Picture 2" descr="C:\Documents and Settings\Admin\Рабочий стол\Новая папка\25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Documents and Settings\Admin\Рабочий стол\Новая папка\3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5720" y="0"/>
            <a:ext cx="8854349" cy="664371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Documents and Settings\Admin\Рабочий стол\Новая папка\4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4000500" y="-2995613"/>
            <a:ext cx="17145000" cy="1284922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C:\Documents and Settings\Admin\Рабочий стол\Новая папка\5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4282" y="99307"/>
            <a:ext cx="8786482" cy="647296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C:\Documents and Settings\Admin\Рабочий стол\Новая папка\6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1472" y="0"/>
            <a:ext cx="8572528" cy="689684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C:\Documents and Settings\Admin\Рабочий стол\Новая папка\7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4282" y="0"/>
            <a:ext cx="8267646" cy="659243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C:\Documents and Settings\Admin\Рабочий стол\Новая папка\8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71538" y="803652"/>
            <a:ext cx="8072462" cy="605434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C:\Documents and Settings\Admin\Рабочий стол\Новая папка\9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0</Words>
  <Application>Microsoft Office PowerPoint</Application>
  <PresentationFormat>Экран (4:3)</PresentationFormat>
  <Paragraphs>0</Paragraphs>
  <Slides>25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25</vt:i4>
      </vt:variant>
    </vt:vector>
  </HeadingPairs>
  <TitlesOfParts>
    <vt:vector size="26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  <vt:lpstr>Слайд 22</vt:lpstr>
      <vt:lpstr>Слайд 23</vt:lpstr>
      <vt:lpstr>Слайд 24</vt:lpstr>
      <vt:lpstr>Слайд 25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Admin</dc:creator>
  <cp:lastModifiedBy>Admin</cp:lastModifiedBy>
  <cp:revision>2</cp:revision>
  <dcterms:created xsi:type="dcterms:W3CDTF">2011-01-22T10:35:38Z</dcterms:created>
  <dcterms:modified xsi:type="dcterms:W3CDTF">2011-01-22T10:53:08Z</dcterms:modified>
</cp:coreProperties>
</file>