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fld id="{C13D6FC4-68CC-4845-A389-5408A338F9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14950-563A-4B3E-B4ED-AD8AF06B01B8}" type="slidenum">
              <a:rPr lang="ru-RU"/>
              <a:pPr/>
              <a:t>5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A9DA67-EECC-488C-88EB-F3C1225BD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62C4-2733-491D-8E8B-216626BEC1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AF6B0-8A07-4DFD-B5FE-B5696506E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42F600A-C62A-4EA5-8A36-E6BB78212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E91FE20-A15D-442C-B28A-F8E3CC0D6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B57DC8F-50C9-4776-8DDC-EAB2153577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EE5C-9661-4CBB-A01D-4577F7C40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F2FD-40F4-48F6-B9E8-C26A056A11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93330-C5C7-4B25-ACA7-A9539D17F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F205A-1897-43C4-9F90-3DEBF9B27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2951A-49CA-46C1-84EB-8FD8F6E6FE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66E21-3CC9-4873-82E1-D6909C2B85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72973-99AD-43AD-B8AE-A20BE96335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9BED3-1D4A-4827-B2D0-6A7B3BF10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6B8304B-ECA8-476B-A7A6-475D0832C9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4;&#1091;&#1079;&#1099;&#1082;&#1072;\&#1079;&#1074;&#1091;&#1082;&#1080;%20&#1087;&#1088;&#1080;&#1088;&#1086;&#1076;&#1099;\&#1083;&#1077;&#1090;&#1085;&#1080;&#1081;%20&#1089;&#1072;&#1076;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Число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Классная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Лист   кл . новый</a:t>
            </a:r>
          </a:p>
          <a:p>
            <a:r>
              <a:rPr lang="ru-RU"/>
              <a:t>Гора   л . дяная</a:t>
            </a:r>
          </a:p>
          <a:p>
            <a:r>
              <a:rPr lang="ru-RU"/>
              <a:t>Мёд   пч . линый</a:t>
            </a:r>
          </a:p>
          <a:p>
            <a:r>
              <a:rPr lang="ru-RU"/>
              <a:t>Погода   т . плеет</a:t>
            </a:r>
          </a:p>
          <a:p>
            <a:r>
              <a:rPr lang="ru-RU"/>
              <a:t>Хлеб   з . рновой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Лист</a:t>
            </a:r>
          </a:p>
          <a:p>
            <a:r>
              <a:rPr lang="ru-RU"/>
              <a:t>Гора</a:t>
            </a:r>
          </a:p>
          <a:p>
            <a:r>
              <a:rPr lang="ru-RU"/>
              <a:t>Мёд </a:t>
            </a:r>
          </a:p>
          <a:p>
            <a:r>
              <a:rPr lang="ru-RU"/>
              <a:t>Погода</a:t>
            </a:r>
          </a:p>
          <a:p>
            <a:r>
              <a:rPr lang="ru-RU"/>
              <a:t>Хлеб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пчелиный мёд </a:t>
            </a:r>
          </a:p>
          <a:p>
            <a:r>
              <a:rPr lang="ru-RU"/>
              <a:t> зерновой хлеб</a:t>
            </a:r>
          </a:p>
        </p:txBody>
      </p:sp>
      <p:sp>
        <p:nvSpPr>
          <p:cNvPr id="45060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0">
                <a:effectLst/>
              </a:rPr>
              <a:t>Полезны для здоровья: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549275"/>
            <a:ext cx="800735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   Полезны для здоровья пчелиный мед и зерновой хлеб.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   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Подчеркни буквы безударных        гласных.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385175" cy="1295400"/>
          </a:xfrm>
        </p:spPr>
        <p:txBody>
          <a:bodyPr/>
          <a:lstStyle/>
          <a:p>
            <a:r>
              <a:rPr lang="ru-RU" sz="4000">
                <a:effectLst/>
              </a:rPr>
              <a:t>Что нового узнали на уроке?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2349500"/>
            <a:ext cx="8007350" cy="4191000"/>
          </a:xfrm>
        </p:spPr>
        <p:txBody>
          <a:bodyPr/>
          <a:lstStyle/>
          <a:p>
            <a:r>
              <a:rPr lang="ru-RU" sz="3600"/>
              <a:t>Если в корне проверочного слова пишется буква</a:t>
            </a:r>
            <a:r>
              <a:rPr lang="ru-RU"/>
              <a:t> </a:t>
            </a:r>
            <a:r>
              <a:rPr lang="ru-RU" sz="4400" b="1"/>
              <a:t>Ё</a:t>
            </a:r>
            <a:r>
              <a:rPr lang="ru-RU" sz="3600"/>
              <a:t>, то в корне проверяемого слова нужно писать </a:t>
            </a:r>
            <a:r>
              <a:rPr lang="ru-RU" sz="4400" b="1"/>
              <a:t>Е.</a:t>
            </a:r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Домашнее задание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95288" y="1916113"/>
            <a:ext cx="8385175" cy="1431925"/>
          </a:xfrm>
        </p:spPr>
        <p:txBody>
          <a:bodyPr/>
          <a:lstStyle/>
          <a:p>
            <a:pPr algn="ctr"/>
            <a:r>
              <a:rPr lang="ru-RU" sz="5400">
                <a:solidFill>
                  <a:schemeClr val="hlink"/>
                </a:solidFill>
              </a:rPr>
              <a:t>Всем большое</a:t>
            </a:r>
            <a:br>
              <a:rPr lang="ru-RU" sz="5400">
                <a:solidFill>
                  <a:schemeClr val="hlink"/>
                </a:solidFill>
              </a:rPr>
            </a:br>
            <a:r>
              <a:rPr lang="ru-RU" sz="5400">
                <a:solidFill>
                  <a:schemeClr val="hlink"/>
                </a:solidFill>
              </a:rPr>
              <a:t/>
            </a:r>
            <a:br>
              <a:rPr lang="ru-RU" sz="5400">
                <a:solidFill>
                  <a:schemeClr val="hlink"/>
                </a:solidFill>
              </a:rPr>
            </a:br>
            <a:r>
              <a:rPr lang="ru-RU" sz="5400">
                <a:solidFill>
                  <a:schemeClr val="hlink"/>
                </a:solidFill>
              </a:rPr>
              <a:t> 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Енот, ёлка, маяк, мёд, ручьи.</a:t>
            </a: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оё  ооёё  оооёёё…</a:t>
            </a:r>
          </a:p>
        </p:txBody>
      </p:sp>
      <p:pic>
        <p:nvPicPr>
          <p:cNvPr id="2056" name="Picture 8" descr="мё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60975" y="1916113"/>
            <a:ext cx="3525838" cy="4537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11188" y="9080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Ж я ш г ц о ч д й а</a:t>
            </a:r>
          </a:p>
        </p:txBody>
      </p:sp>
      <p:sp>
        <p:nvSpPr>
          <p:cNvPr id="15370" name="Rectangle 10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Ягода</a:t>
            </a:r>
          </a:p>
          <a:p>
            <a:r>
              <a:rPr lang="ru-RU" sz="2800"/>
              <a:t>Ягодный</a:t>
            </a:r>
          </a:p>
          <a:p>
            <a:r>
              <a:rPr lang="ru-RU" sz="2800"/>
              <a:t>Ягодка</a:t>
            </a:r>
          </a:p>
          <a:p>
            <a:r>
              <a:rPr lang="ru-RU" sz="2800"/>
              <a:t>Ягодник</a:t>
            </a:r>
          </a:p>
          <a:p>
            <a:endParaRPr lang="ru-RU" sz="2800"/>
          </a:p>
        </p:txBody>
      </p:sp>
      <p:pic>
        <p:nvPicPr>
          <p:cNvPr id="15372" name="Picture 12" descr="яго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916113"/>
            <a:ext cx="3841750" cy="3889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брусник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0325" y="3860800"/>
            <a:ext cx="4003675" cy="2716213"/>
          </a:xfrm>
          <a:noFill/>
          <a:ln/>
        </p:spPr>
      </p:pic>
      <p:pic>
        <p:nvPicPr>
          <p:cNvPr id="19462" name="Picture 6" descr="клю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188913"/>
            <a:ext cx="4679950" cy="3600450"/>
          </a:xfrm>
          <a:prstGeom prst="rect">
            <a:avLst/>
          </a:prstGeom>
          <a:noFill/>
        </p:spPr>
      </p:pic>
      <p:pic>
        <p:nvPicPr>
          <p:cNvPr id="19463" name="Picture 7" descr="черник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0"/>
            <a:ext cx="3643313" cy="4581525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4941888"/>
            <a:ext cx="6227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/>
              <a:t>Клюква, брусника, черника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ruk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b="21313"/>
          <a:stretch>
            <a:fillRect/>
          </a:stretch>
        </p:blipFill>
        <p:spPr>
          <a:xfrm>
            <a:off x="1835150" y="1773238"/>
            <a:ext cx="5751513" cy="4794250"/>
          </a:xfrm>
          <a:solidFill>
            <a:srgbClr val="FFCC99"/>
          </a:solidFill>
          <a:ln/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92725" y="2997200"/>
            <a:ext cx="935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787900" y="2276475"/>
            <a:ext cx="57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56100" y="2133600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708400" y="2420938"/>
            <a:ext cx="549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987675" y="4076700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</a:rPr>
              <a:t>Я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27088" y="333375"/>
            <a:ext cx="7437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Правописание безударных гласных в корне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Л.сная  тр.пинка  выв.ла  к  ч.рничнику.</a:t>
            </a:r>
          </a:p>
        </p:txBody>
      </p:sp>
      <p:sp>
        <p:nvSpPr>
          <p:cNvPr id="23557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Лес – лесная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Тропка – тропинка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Вёл – вывела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Чёрный - черничник</a:t>
            </a:r>
          </a:p>
        </p:txBody>
      </p:sp>
      <p:pic>
        <p:nvPicPr>
          <p:cNvPr id="23559" name="Picture 7" descr="чернич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3789363"/>
            <a:ext cx="4895850" cy="2808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Физ. минутка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341438"/>
            <a:ext cx="800735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В . да</a:t>
            </a:r>
          </a:p>
          <a:p>
            <a:pPr>
              <a:lnSpc>
                <a:spcPct val="80000"/>
              </a:lnSpc>
            </a:pPr>
            <a:r>
              <a:rPr lang="ru-RU" sz="2800"/>
              <a:t>Зв . зда</a:t>
            </a:r>
          </a:p>
          <a:p>
            <a:pPr>
              <a:lnSpc>
                <a:spcPct val="80000"/>
              </a:lnSpc>
            </a:pPr>
            <a:r>
              <a:rPr lang="ru-RU" sz="2800"/>
              <a:t>Ш . ги</a:t>
            </a:r>
          </a:p>
          <a:p>
            <a:pPr>
              <a:lnSpc>
                <a:spcPct val="80000"/>
              </a:lnSpc>
            </a:pPr>
            <a:r>
              <a:rPr lang="ru-RU" sz="2800"/>
              <a:t>Ст . кло</a:t>
            </a:r>
          </a:p>
          <a:p>
            <a:pPr>
              <a:lnSpc>
                <a:spcPct val="80000"/>
              </a:lnSpc>
            </a:pPr>
            <a:r>
              <a:rPr lang="ru-RU" sz="2800"/>
              <a:t>Ч . сло</a:t>
            </a:r>
          </a:p>
          <a:p>
            <a:pPr>
              <a:lnSpc>
                <a:spcPct val="80000"/>
              </a:lnSpc>
            </a:pPr>
            <a:r>
              <a:rPr lang="ru-RU" sz="2800"/>
              <a:t>В . сло</a:t>
            </a:r>
          </a:p>
          <a:p>
            <a:pPr>
              <a:lnSpc>
                <a:spcPct val="80000"/>
              </a:lnSpc>
            </a:pPr>
            <a:r>
              <a:rPr lang="ru-RU" sz="2800"/>
              <a:t>Тр . ва</a:t>
            </a:r>
          </a:p>
          <a:p>
            <a:pPr>
              <a:lnSpc>
                <a:spcPct val="80000"/>
              </a:lnSpc>
            </a:pPr>
            <a:r>
              <a:rPr lang="ru-RU" sz="2800"/>
              <a:t>В . дро</a:t>
            </a:r>
          </a:p>
          <a:p>
            <a:pPr>
              <a:lnSpc>
                <a:spcPct val="80000"/>
              </a:lnSpc>
            </a:pPr>
            <a:r>
              <a:rPr lang="ru-RU" sz="2800"/>
              <a:t>С . лить</a:t>
            </a:r>
          </a:p>
        </p:txBody>
      </p:sp>
      <p:pic>
        <p:nvPicPr>
          <p:cNvPr id="25604" name="летний сад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95273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Зв </a:t>
            </a:r>
            <a:r>
              <a:rPr lang="ru-RU">
                <a:solidFill>
                  <a:schemeClr val="hlink"/>
                </a:solidFill>
              </a:rPr>
              <a:t>е</a:t>
            </a:r>
            <a:r>
              <a:rPr lang="ru-RU"/>
              <a:t> зда</a:t>
            </a:r>
          </a:p>
          <a:p>
            <a:r>
              <a:rPr lang="ru-RU"/>
              <a:t>Ст </a:t>
            </a:r>
            <a:r>
              <a:rPr lang="ru-RU">
                <a:solidFill>
                  <a:schemeClr val="hlink"/>
                </a:solidFill>
              </a:rPr>
              <a:t>е</a:t>
            </a:r>
            <a:r>
              <a:rPr lang="ru-RU"/>
              <a:t> кло</a:t>
            </a:r>
          </a:p>
          <a:p>
            <a:r>
              <a:rPr lang="ru-RU"/>
              <a:t>В </a:t>
            </a:r>
            <a:r>
              <a:rPr lang="ru-RU">
                <a:solidFill>
                  <a:schemeClr val="hlink"/>
                </a:solidFill>
              </a:rPr>
              <a:t>е </a:t>
            </a:r>
            <a:r>
              <a:rPr lang="ru-RU"/>
              <a:t>сло</a:t>
            </a:r>
          </a:p>
          <a:p>
            <a:r>
              <a:rPr lang="ru-RU"/>
              <a:t>В </a:t>
            </a:r>
            <a:r>
              <a:rPr lang="ru-RU">
                <a:solidFill>
                  <a:schemeClr val="hlink"/>
                </a:solidFill>
              </a:rPr>
              <a:t>е</a:t>
            </a:r>
            <a:r>
              <a:rPr lang="ru-RU"/>
              <a:t> дро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720725"/>
          </a:xfrm>
        </p:spPr>
        <p:txBody>
          <a:bodyPr/>
          <a:lstStyle/>
          <a:p>
            <a:pPr algn="ctr"/>
            <a:r>
              <a:rPr lang="ru-RU" sz="4400"/>
              <a:t>Вывод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276475"/>
            <a:ext cx="6781800" cy="4392613"/>
          </a:xfrm>
        </p:spPr>
        <p:txBody>
          <a:bodyPr/>
          <a:lstStyle/>
          <a:p>
            <a:r>
              <a:rPr lang="ru-RU" sz="3600"/>
              <a:t>Если в корне проверочного слова пишется буква</a:t>
            </a:r>
            <a:r>
              <a:rPr lang="ru-RU"/>
              <a:t> </a:t>
            </a:r>
            <a:r>
              <a:rPr lang="ru-RU" sz="4400" b="1"/>
              <a:t>Ё</a:t>
            </a:r>
            <a:r>
              <a:rPr lang="ru-RU" sz="3600"/>
              <a:t>, то в корне проверяемого слова нужно писать </a:t>
            </a:r>
            <a:r>
              <a:rPr lang="ru-RU" sz="4400" b="1"/>
              <a:t>Е.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287</TotalTime>
  <Words>203</Words>
  <Application>Microsoft Office PowerPoint</Application>
  <PresentationFormat>Экран (4:3)</PresentationFormat>
  <Paragraphs>60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Трава</vt:lpstr>
      <vt:lpstr>Число Классная работа</vt:lpstr>
      <vt:lpstr>Енот, ёлка, маяк, мёд, ручьи.</vt:lpstr>
      <vt:lpstr>Слайд 3</vt:lpstr>
      <vt:lpstr>Слайд 4</vt:lpstr>
      <vt:lpstr>Слайд 5</vt:lpstr>
      <vt:lpstr>Л.сная  тр.пинка  выв.ла  к  ч.рничнику.</vt:lpstr>
      <vt:lpstr>Физ. минутка</vt:lpstr>
      <vt:lpstr>Слайд 8</vt:lpstr>
      <vt:lpstr>Вывод</vt:lpstr>
      <vt:lpstr>Слайд 10</vt:lpstr>
      <vt:lpstr>Слайд 11</vt:lpstr>
      <vt:lpstr>Полезны для здоровья:</vt:lpstr>
      <vt:lpstr>Слайд 13</vt:lpstr>
      <vt:lpstr>Что нового узнали на уроке?</vt:lpstr>
      <vt:lpstr>Домашнее задание</vt:lpstr>
      <vt:lpstr>Всем большое   спасибо!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Енот, ёлка, маяк, мёд, ручьи.</dc:title>
  <dc:creator>Nadya</dc:creator>
  <cp:lastModifiedBy>Anna</cp:lastModifiedBy>
  <cp:revision>10</cp:revision>
  <dcterms:created xsi:type="dcterms:W3CDTF">2010-02-28T17:28:08Z</dcterms:created>
  <dcterms:modified xsi:type="dcterms:W3CDTF">2011-01-27T08:17:01Z</dcterms:modified>
</cp:coreProperties>
</file>