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32A34-CB93-4FED-B95F-D105B6B4E19B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D6A16-28FF-4951-8CA3-9EF027BA40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185FB90-D265-40A0-940C-ACF29BA24B4F}" type="datetimeFigureOut">
              <a:rPr lang="ru-RU" smtClean="0"/>
              <a:pPr/>
              <a:t>05.01.2011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F4FDA56-FB3D-460C-90DD-224D140197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672414" cy="38576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2 класс</a:t>
            </a:r>
            <a:br>
              <a:rPr lang="ru-RU" dirty="0" smtClean="0"/>
            </a:br>
            <a:r>
              <a:rPr lang="ru-RU" sz="5600" b="1" dirty="0" smtClean="0">
                <a:solidFill>
                  <a:schemeClr val="accent1">
                    <a:lumMod val="75000"/>
                  </a:schemeClr>
                </a:solidFill>
              </a:rPr>
              <a:t>«Сказка про трёх поросят»</a:t>
            </a:r>
            <a:r>
              <a:rPr lang="ru-RU" sz="5600" b="1" dirty="0" smtClean="0"/>
              <a:t/>
            </a:r>
            <a:br>
              <a:rPr lang="ru-RU" sz="5600" b="1" dirty="0" smtClean="0"/>
            </a:br>
            <a:r>
              <a:rPr lang="ru-RU" dirty="0" smtClean="0"/>
              <a:t>Английская сказка </a:t>
            </a:r>
            <a:br>
              <a:rPr lang="ru-RU" dirty="0" smtClean="0"/>
            </a:br>
            <a:r>
              <a:rPr lang="ru-RU" dirty="0" smtClean="0"/>
              <a:t>в переводе Н. Шерешевской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86050" y="5003322"/>
            <a:ext cx="5672150" cy="1371600"/>
          </a:xfrm>
        </p:spPr>
        <p:txBody>
          <a:bodyPr>
            <a:normAutofit/>
          </a:bodyPr>
          <a:lstStyle/>
          <a:p>
            <a:r>
              <a:rPr lang="ru-RU" dirty="0" err="1" smtClean="0"/>
              <a:t>Трубинова</a:t>
            </a:r>
            <a:r>
              <a:rPr lang="ru-RU" dirty="0" smtClean="0"/>
              <a:t> Лариса Геннадьевна,</a:t>
            </a:r>
          </a:p>
          <a:p>
            <a:r>
              <a:rPr lang="ru-RU" dirty="0" smtClean="0"/>
              <a:t>учитель начальных классов,</a:t>
            </a:r>
          </a:p>
          <a:p>
            <a:r>
              <a:rPr lang="ru-RU" dirty="0" smtClean="0"/>
              <a:t>МОУ «</a:t>
            </a:r>
            <a:r>
              <a:rPr lang="ru-RU" dirty="0" smtClean="0"/>
              <a:t>СОШ </a:t>
            </a:r>
            <a:r>
              <a:rPr lang="ru-RU" smtClean="0"/>
              <a:t>№ </a:t>
            </a:r>
            <a:r>
              <a:rPr lang="ru-RU" smtClean="0"/>
              <a:t>25» </a:t>
            </a:r>
            <a:r>
              <a:rPr lang="ru-RU" dirty="0" smtClean="0"/>
              <a:t>г. Балакова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467600" cy="642942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Проверка домашнего задания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643182"/>
            <a:ext cx="7467600" cy="4214818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1. Встреча зверей.</a:t>
            </a:r>
          </a:p>
          <a:p>
            <a:r>
              <a:rPr lang="ru-RU" dirty="0" smtClean="0"/>
              <a:t>2. Ночь в лесу.</a:t>
            </a:r>
          </a:p>
          <a:p>
            <a:r>
              <a:rPr lang="ru-RU" dirty="0" smtClean="0"/>
              <a:t>3. Друзья выгоняют разбойников из дома.</a:t>
            </a:r>
          </a:p>
          <a:p>
            <a:r>
              <a:rPr lang="ru-RU" dirty="0" smtClean="0"/>
              <a:t>4. У страха глаза велики.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1071546"/>
          <a:ext cx="7191404" cy="1005840"/>
        </p:xfrm>
        <a:graphic>
          <a:graphicData uri="http://schemas.openxmlformats.org/drawingml/2006/table">
            <a:tbl>
              <a:tblPr/>
              <a:tblGrid>
                <a:gridCol w="7191404"/>
              </a:tblGrid>
              <a:tr h="1005839">
                <a:tc>
                  <a:txBody>
                    <a:bodyPr/>
                    <a:lstStyle/>
                    <a:p>
                      <a:r>
                        <a:rPr lang="ru-RU" sz="3000" baseline="0" dirty="0" smtClean="0"/>
                        <a:t>                    Братья Гримм</a:t>
                      </a:r>
                      <a:endParaRPr lang="en-US" sz="3000" baseline="0" dirty="0" smtClean="0"/>
                    </a:p>
                    <a:p>
                      <a:r>
                        <a:rPr lang="en-US" sz="3000" baseline="0" dirty="0" smtClean="0"/>
                        <a:t>                 </a:t>
                      </a:r>
                      <a:r>
                        <a:rPr lang="ru-RU" sz="3000" baseline="0" dirty="0" smtClean="0"/>
                        <a:t>«Зимовье зверей»</a:t>
                      </a:r>
                      <a:endParaRPr lang="ru-RU" sz="3000" baseline="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43240" y="2928934"/>
          <a:ext cx="2071702" cy="365760"/>
        </p:xfrm>
        <a:graphic>
          <a:graphicData uri="http://schemas.openxmlformats.org/drawingml/2006/table">
            <a:tbl>
              <a:tblPr/>
              <a:tblGrid>
                <a:gridCol w="2071702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План.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67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Загадка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 descr="F:\Лариса\media_materials\AG00211_.GIF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6286512" y="3357562"/>
            <a:ext cx="1928826" cy="1928826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500034" y="1643051"/>
            <a:ext cx="4643470" cy="31432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Хвост крючком – </a:t>
            </a:r>
          </a:p>
          <a:p>
            <a:pPr>
              <a:buNone/>
            </a:pPr>
            <a:r>
              <a:rPr lang="ru-RU" dirty="0" smtClean="0"/>
              <a:t>    Нос пятачком.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( Поросёнок) </a:t>
            </a:r>
          </a:p>
          <a:p>
            <a:pPr>
              <a:buNone/>
            </a:pPr>
            <a:r>
              <a:rPr lang="ru-RU" dirty="0" smtClean="0"/>
              <a:t>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796908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Отработка техники чтения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dirty="0" err="1" smtClean="0"/>
              <a:t>рас-сер-дил-ся</a:t>
            </a:r>
            <a:r>
              <a:rPr lang="ru-RU" sz="3000" dirty="0" smtClean="0"/>
              <a:t>     -     рассердился</a:t>
            </a:r>
          </a:p>
          <a:p>
            <a:pPr>
              <a:buNone/>
            </a:pPr>
            <a:r>
              <a:rPr lang="ru-RU" sz="3000" dirty="0" err="1" smtClean="0"/>
              <a:t>до-го-во-ри-лись</a:t>
            </a:r>
            <a:r>
              <a:rPr lang="ru-RU" sz="3000" dirty="0" smtClean="0"/>
              <a:t>     -     договорились</a:t>
            </a:r>
          </a:p>
          <a:p>
            <a:pPr>
              <a:buNone/>
            </a:pPr>
            <a:r>
              <a:rPr lang="ru-RU" sz="3000" dirty="0" err="1" smtClean="0"/>
              <a:t>со-би-ра-ешь</a:t>
            </a:r>
            <a:r>
              <a:rPr lang="ru-RU" sz="3000" dirty="0" smtClean="0"/>
              <a:t>     -     собираешь</a:t>
            </a:r>
          </a:p>
          <a:p>
            <a:pPr>
              <a:buNone/>
            </a:pPr>
            <a:r>
              <a:rPr lang="ru-RU" sz="3000" dirty="0" err="1" smtClean="0"/>
              <a:t>о-пом-нил-ся</a:t>
            </a:r>
            <a:r>
              <a:rPr lang="ru-RU" sz="3000" dirty="0" smtClean="0"/>
              <a:t>     -     опомнился</a:t>
            </a:r>
          </a:p>
          <a:p>
            <a:pPr>
              <a:buNone/>
            </a:pPr>
            <a:r>
              <a:rPr lang="ru-RU" sz="3000" dirty="0" err="1" smtClean="0"/>
              <a:t>об-ра-до-ва-лись</a:t>
            </a:r>
            <a:r>
              <a:rPr lang="ru-RU" sz="3000" dirty="0" smtClean="0"/>
              <a:t>     -     обрадовались</a:t>
            </a:r>
          </a:p>
          <a:p>
            <a:pPr>
              <a:buNone/>
            </a:pPr>
            <a:r>
              <a:rPr lang="ru-RU" sz="3000" dirty="0" err="1" smtClean="0"/>
              <a:t>под-на-ту-жил-ся</a:t>
            </a:r>
            <a:r>
              <a:rPr lang="ru-RU" sz="3000" dirty="0" smtClean="0"/>
              <a:t>     -     поднатужился</a:t>
            </a:r>
          </a:p>
          <a:p>
            <a:pPr>
              <a:buNone/>
            </a:pPr>
            <a:r>
              <a:rPr lang="ru-RU" sz="3000" dirty="0" err="1" smtClean="0"/>
              <a:t>рас-сви-ре-пел</a:t>
            </a:r>
            <a:r>
              <a:rPr lang="ru-RU" sz="3000" dirty="0" smtClean="0"/>
              <a:t>     -     рассвирепел   -   </a:t>
            </a:r>
            <a:r>
              <a:rPr lang="ru-RU" sz="3000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r>
              <a:rPr lang="ru-RU" sz="3000" dirty="0" err="1" smtClean="0"/>
              <a:t>струх-нул</a:t>
            </a:r>
            <a:r>
              <a:rPr lang="ru-RU" sz="3000" dirty="0" smtClean="0"/>
              <a:t>     -     струхнул    -   </a:t>
            </a:r>
            <a:r>
              <a:rPr lang="ru-RU" sz="3000" dirty="0" smtClean="0">
                <a:solidFill>
                  <a:srgbClr val="FF0000"/>
                </a:solidFill>
              </a:rPr>
              <a:t>? </a:t>
            </a:r>
            <a:endParaRPr lang="ru-RU" sz="3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</a:rPr>
              <a:t>Характеристика героев</a:t>
            </a:r>
            <a:endParaRPr lang="ru-RU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857232"/>
            <a:ext cx="7467600" cy="565957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4000" u="sng" dirty="0" smtClean="0"/>
              <a:t>   </a:t>
            </a:r>
            <a:endParaRPr lang="ru-RU" sz="4000" u="sng" dirty="0" smtClean="0"/>
          </a:p>
          <a:p>
            <a:pPr>
              <a:buNone/>
            </a:pPr>
            <a:endParaRPr lang="ru-RU" sz="4000" u="sng" dirty="0" smtClean="0"/>
          </a:p>
          <a:p>
            <a:pPr>
              <a:buNone/>
            </a:pPr>
            <a:r>
              <a:rPr lang="ru-RU" sz="3000" dirty="0" smtClean="0"/>
              <a:t>    </a:t>
            </a:r>
            <a:endParaRPr lang="en-US" sz="3000" dirty="0" smtClean="0"/>
          </a:p>
          <a:p>
            <a:pPr>
              <a:buNone/>
            </a:pPr>
            <a:endParaRPr lang="en-US" sz="3000" dirty="0" smtClean="0"/>
          </a:p>
          <a:p>
            <a:pPr>
              <a:buNone/>
            </a:pPr>
            <a:r>
              <a:rPr lang="ru-RU" sz="4000" dirty="0" smtClean="0"/>
              <a:t>   </a:t>
            </a:r>
          </a:p>
          <a:p>
            <a:pPr>
              <a:buNone/>
            </a:pPr>
            <a:r>
              <a:rPr lang="ru-RU" sz="4000" dirty="0" smtClean="0"/>
              <a:t>смекалистый </a:t>
            </a:r>
            <a:r>
              <a:rPr lang="en-US" sz="4000" dirty="0" smtClean="0"/>
              <a:t>    </a:t>
            </a:r>
            <a:r>
              <a:rPr lang="ru-RU" sz="4000" dirty="0" smtClean="0"/>
              <a:t>забавный</a:t>
            </a:r>
          </a:p>
          <a:p>
            <a:pPr>
              <a:buNone/>
            </a:pPr>
            <a:r>
              <a:rPr lang="ru-RU" sz="4000" dirty="0" smtClean="0"/>
              <a:t> злой </a:t>
            </a:r>
            <a:r>
              <a:rPr lang="en-US" sz="4000" dirty="0" smtClean="0"/>
              <a:t> </a:t>
            </a:r>
            <a:r>
              <a:rPr lang="ru-RU" sz="4000" dirty="0" smtClean="0"/>
              <a:t>сердитый  находчивый</a:t>
            </a:r>
          </a:p>
          <a:p>
            <a:pPr>
              <a:buNone/>
            </a:pPr>
            <a:r>
              <a:rPr lang="ru-RU" sz="4000" dirty="0" smtClean="0"/>
              <a:t>    свирепый    неунывающий</a:t>
            </a:r>
          </a:p>
          <a:p>
            <a:pPr>
              <a:buNone/>
            </a:pPr>
            <a:r>
              <a:rPr lang="ru-RU" sz="4000" dirty="0" smtClean="0"/>
              <a:t>  кровожадный      весёлый </a:t>
            </a:r>
            <a:endParaRPr lang="ru-RU" sz="4000" dirty="0"/>
          </a:p>
        </p:txBody>
      </p:sp>
      <p:pic>
        <p:nvPicPr>
          <p:cNvPr id="1026" name="Picture 2" descr="H:\Documents and Settings\1\Мои документы\Мои рисунки\img0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00174"/>
            <a:ext cx="1511172" cy="1928826"/>
          </a:xfrm>
          <a:prstGeom prst="rect">
            <a:avLst/>
          </a:prstGeom>
          <a:noFill/>
        </p:spPr>
      </p:pic>
      <p:pic>
        <p:nvPicPr>
          <p:cNvPr id="1027" name="Picture 3" descr="H:\Documents and Settings\1\Мои документы\Мои рисунки\img0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1000108"/>
            <a:ext cx="1928826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Домашнее задание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 descr="H:\Documents and Settings\1\Мои документы\Мои рисунки\m_kn_89660big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357298"/>
            <a:ext cx="2476508" cy="357190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49086" y="5143512"/>
          <a:ext cx="7108371" cy="785818"/>
        </p:xfrm>
        <a:graphic>
          <a:graphicData uri="http://schemas.openxmlformats.org/drawingml/2006/table">
            <a:tbl>
              <a:tblPr/>
              <a:tblGrid>
                <a:gridCol w="7108371"/>
              </a:tblGrid>
              <a:tr h="785818">
                <a:tc>
                  <a:txBody>
                    <a:bodyPr/>
                    <a:lstStyle/>
                    <a:p>
                      <a:r>
                        <a:rPr lang="ru-RU" dirty="0" smtClean="0"/>
                        <a:t>   1. Прочитай. Сравни. Найди сходства и различия.</a:t>
                      </a:r>
                    </a:p>
                    <a:p>
                      <a:r>
                        <a:rPr lang="ru-RU" baseline="0" dirty="0" smtClean="0"/>
                        <a:t>   2. ТПО  с. 31 - 32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85860"/>
            <a:ext cx="7901014" cy="2000264"/>
          </a:xfrm>
        </p:spPr>
        <p:txBody>
          <a:bodyPr>
            <a:normAutofit/>
          </a:bodyPr>
          <a:lstStyle/>
          <a:p>
            <a:r>
              <a:rPr lang="ru-RU" sz="5000" dirty="0" smtClean="0">
                <a:solidFill>
                  <a:schemeClr val="accent1">
                    <a:lumMod val="75000"/>
                  </a:schemeClr>
                </a:solidFill>
              </a:rPr>
              <a:t>             Молодцы!</a:t>
            </a:r>
            <a:endParaRPr lang="ru-RU" sz="5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F:\Animated\AG00373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4143380"/>
            <a:ext cx="1000125" cy="962025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383</TotalTime>
  <Words>145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          2 класс «Сказка про трёх поросят» Английская сказка  в переводе Н. Шерешевской  </vt:lpstr>
      <vt:lpstr>Проверка домашнего задания</vt:lpstr>
      <vt:lpstr>Загадка</vt:lpstr>
      <vt:lpstr>Отработка техники чтения</vt:lpstr>
      <vt:lpstr>Характеристика героев</vt:lpstr>
      <vt:lpstr>Домашнее задание</vt:lpstr>
      <vt:lpstr>             Молодцы!</vt:lpstr>
    </vt:vector>
  </TitlesOfParts>
  <Company>33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2 класс «Сказка про трёх поросят» Английская сказка  в переводе Н. Шерешевской  </dc:title>
  <dc:creator>1</dc:creator>
  <cp:lastModifiedBy>XTreme</cp:lastModifiedBy>
  <cp:revision>39</cp:revision>
  <dcterms:created xsi:type="dcterms:W3CDTF">2009-02-22T17:34:59Z</dcterms:created>
  <dcterms:modified xsi:type="dcterms:W3CDTF">2011-01-05T18:51:09Z</dcterms:modified>
</cp:coreProperties>
</file>