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6" r:id="rId2"/>
    <p:sldId id="263" r:id="rId3"/>
    <p:sldId id="264" r:id="rId4"/>
    <p:sldId id="262" r:id="rId5"/>
    <p:sldId id="261" r:id="rId6"/>
    <p:sldId id="257" r:id="rId7"/>
    <p:sldId id="258" r:id="rId8"/>
    <p:sldId id="259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FD1D0-AFCD-43BC-BD2C-E9C184ECAE98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FFE65E-6EF6-4467-8015-CFD538CE5E6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5D66B11-3468-4FDA-AB90-A235F494D715}" type="datetimeFigureOut">
              <a:rPr lang="ru-RU" smtClean="0"/>
              <a:pPr/>
              <a:t>15.01.2011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BF961C3-4EB6-4679-B45F-7C8F712E96A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2143116"/>
            <a:ext cx="7772400" cy="1470025"/>
          </a:xfrm>
        </p:spPr>
        <p:txBody>
          <a:bodyPr/>
          <a:lstStyle/>
          <a:p>
            <a:r>
              <a:rPr lang="ru-RU" i="1" dirty="0" smtClean="0">
                <a:solidFill>
                  <a:srgbClr val="FF0000"/>
                </a:solidFill>
              </a:rPr>
              <a:t>Вопросы для проверки знаний</a:t>
            </a:r>
            <a:endParaRPr lang="ru-RU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Какие полюса магнита изображены на картинке?</a:t>
            </a:r>
            <a:endParaRPr lang="ru-RU" dirty="0"/>
          </a:p>
        </p:txBody>
      </p:sp>
      <p:pic>
        <p:nvPicPr>
          <p:cNvPr id="4" name="Содержимое 3" descr="Рисунок3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14546" y="1928802"/>
            <a:ext cx="4429156" cy="4071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428604"/>
            <a:ext cx="7215238" cy="5955694"/>
          </a:xfrm>
        </p:spPr>
        <p:txBody>
          <a:bodyPr>
            <a:normAutofit/>
          </a:bodyPr>
          <a:lstStyle/>
          <a:p>
            <a:r>
              <a:rPr lang="ru-RU" sz="3200" dirty="0" smtClean="0"/>
              <a:t>        </a:t>
            </a:r>
          </a:p>
          <a:p>
            <a:pPr>
              <a:buNone/>
            </a:pPr>
            <a:r>
              <a:rPr lang="ru-RU" sz="3200" b="1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            Поясните рисунок</a:t>
            </a:r>
            <a:endParaRPr lang="ru-RU" sz="3200" dirty="0" smtClean="0"/>
          </a:p>
        </p:txBody>
      </p:sp>
      <p:pic>
        <p:nvPicPr>
          <p:cNvPr id="8" name="Picture 9"/>
          <p:cNvPicPr>
            <a:picLocks noChangeAspect="1" noChangeArrowheads="1"/>
          </p:cNvPicPr>
          <p:nvPr/>
        </p:nvPicPr>
        <p:blipFill>
          <a:blip r:embed="rId2"/>
          <a:srcRect l="3871" t="23128" r="51196" b="43469"/>
          <a:stretch>
            <a:fillRect/>
          </a:stretch>
        </p:blipFill>
        <p:spPr bwMode="auto">
          <a:xfrm>
            <a:off x="857224" y="2643182"/>
            <a:ext cx="6551612" cy="2817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1643042" y="1071546"/>
            <a:ext cx="560281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                         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Каковы свойства </a:t>
            </a:r>
            <a:r>
              <a:rPr lang="ru-RU" smtClean="0"/>
              <a:t>магнитных линий?</a:t>
            </a:r>
            <a:endParaRPr lang="ru-RU"/>
          </a:p>
        </p:txBody>
      </p:sp>
      <p:pic>
        <p:nvPicPr>
          <p:cNvPr id="4" name="Picture 24" descr="{05553671-C36B-4E37-B2E6-5CF4F67E1137}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2321" b="4126"/>
          <a:stretch>
            <a:fillRect/>
          </a:stretch>
        </p:blipFill>
        <p:spPr bwMode="auto">
          <a:xfrm>
            <a:off x="928662" y="1810473"/>
            <a:ext cx="6715172" cy="448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Объясните поведение стрелок</a:t>
            </a:r>
            <a:endParaRPr lang="ru-RU" dirty="0"/>
          </a:p>
        </p:txBody>
      </p:sp>
      <p:pic>
        <p:nvPicPr>
          <p:cNvPr id="4" name="Picture 7" descr="{5C9FA8E9-B043-4FA4-B20C-7AA5897F9C3A}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643025"/>
            <a:ext cx="5000660" cy="521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Школяр твердил как истину едину </a:t>
            </a:r>
          </a:p>
          <a:p>
            <a:pPr>
              <a:buNone/>
            </a:pPr>
            <a:r>
              <a:rPr lang="ru-RU" dirty="0" smtClean="0"/>
              <a:t>«Магнит не действует на медную пластину»</a:t>
            </a:r>
          </a:p>
          <a:p>
            <a:pPr>
              <a:buNone/>
            </a:pPr>
            <a:r>
              <a:rPr lang="ru-RU" dirty="0" smtClean="0"/>
              <a:t>Он говорил так в шутку иль всерьёз?</a:t>
            </a:r>
          </a:p>
          <a:p>
            <a:pPr>
              <a:buNone/>
            </a:pPr>
            <a:r>
              <a:rPr lang="ru-RU" dirty="0" smtClean="0"/>
              <a:t>Кто может мне ответить на вопрос</a:t>
            </a:r>
          </a:p>
          <a:p>
            <a:pPr>
              <a:buNone/>
            </a:pPr>
            <a:r>
              <a:rPr lang="ru-RU" dirty="0" smtClean="0"/>
              <a:t>И объяснить ученику тому,</a:t>
            </a:r>
          </a:p>
          <a:p>
            <a:pPr>
              <a:buNone/>
            </a:pPr>
            <a:r>
              <a:rPr lang="ru-RU" dirty="0" smtClean="0"/>
              <a:t>Он всё же прав иль нет и почему?                           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/>
              <a:t>      В книге «15 летний капитан» Жуля Верна есть такие строки :  «… По палубе скользнула  какая – то тень . Это был Негоро. Подкравшись к компасу, судовой кок подложил под  нактоуз ( деревянный шкаф , на верхнем основании которого установлен компас) какой – то тяжёлый предмет, который он держал в руке. Несколько секунд он смотрел …, а затем бесшумно исчез</a:t>
            </a:r>
          </a:p>
          <a:p>
            <a:pPr>
              <a:buNone/>
            </a:pPr>
            <a:r>
              <a:rPr lang="ru-RU" sz="2000" dirty="0" smtClean="0"/>
              <a:t>      Если бы Дик Сэнд , сменивший поутру  Тома, заметил предмет, положенный Негоро под нактоуз, он поспешил бы убрать его  Это был железный брусок.»</a:t>
            </a:r>
          </a:p>
          <a:p>
            <a:pPr>
              <a:buNone/>
            </a:pPr>
            <a:r>
              <a:rPr lang="ru-RU" sz="2000" dirty="0" smtClean="0"/>
              <a:t>       Кто читал роман, тот помнит, что корабль попал вместо Америки в Африку.</a:t>
            </a:r>
          </a:p>
          <a:p>
            <a:pPr>
              <a:buNone/>
            </a:pPr>
            <a:r>
              <a:rPr lang="ru-RU" sz="2000" dirty="0" smtClean="0"/>
              <a:t>       Как вы думаете: могло ли случиться такое под влиянием железного бруска или это фантазия автора ?   </a:t>
            </a:r>
            <a:endParaRPr lang="ru-RU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92867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Размагнитить  небольшой магнит – дело нехитрое. А вот как размагнитить  боевой корабль? Эту задачу решали во время второй мировой войны, защищая от магнитных мин.</a:t>
            </a:r>
          </a:p>
          <a:p>
            <a:pPr>
              <a:buNone/>
            </a:pPr>
            <a:r>
              <a:rPr lang="ru-RU" dirty="0"/>
              <a:t> </a:t>
            </a:r>
            <a:r>
              <a:rPr lang="ru-RU" dirty="0" smtClean="0"/>
              <a:t>Какие есть у вас предложения?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76</TotalTime>
  <Words>230</Words>
  <Application>Microsoft Office PowerPoint</Application>
  <PresentationFormat>Экран (4:3)</PresentationFormat>
  <Paragraphs>19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Изящная</vt:lpstr>
      <vt:lpstr>Вопросы для проверки знаний</vt:lpstr>
      <vt:lpstr>Какие полюса магнита изображены на картинке?</vt:lpstr>
      <vt:lpstr>Слайд 3</vt:lpstr>
      <vt:lpstr>Каковы свойства магнитных линий?</vt:lpstr>
      <vt:lpstr>Объясните поведение стрелок</vt:lpstr>
      <vt:lpstr>Слайд 6</vt:lpstr>
      <vt:lpstr>Слайд 7</vt:lpstr>
      <vt:lpstr>Слайд 8</vt:lpstr>
    </vt:vector>
  </TitlesOfParts>
  <Company>школа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Вопросы для проверки знаний</dc:title>
  <dc:creator>Державина</dc:creator>
  <cp:lastModifiedBy>Главный</cp:lastModifiedBy>
  <cp:revision>16</cp:revision>
  <dcterms:created xsi:type="dcterms:W3CDTF">2011-01-12T10:51:19Z</dcterms:created>
  <dcterms:modified xsi:type="dcterms:W3CDTF">2011-01-15T05:22:21Z</dcterms:modified>
</cp:coreProperties>
</file>