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3" r:id="rId2"/>
    <p:sldId id="324" r:id="rId3"/>
    <p:sldId id="331" r:id="rId4"/>
    <p:sldId id="328" r:id="rId5"/>
    <p:sldId id="32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46E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53882-B1BC-416A-B4DE-3E6E81809763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FC28-057A-41D0-AAB1-6F0337C1DE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Last%20Summer%20Day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" y="0"/>
            <a:ext cx="91390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8328" y="558792"/>
            <a:ext cx="269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 </a:t>
            </a:r>
            <a:r>
              <a:rPr lang="ru-RU" dirty="0" err="1" smtClean="0"/>
              <a:t>д</a:t>
            </a:r>
            <a:r>
              <a:rPr lang="en-US" dirty="0" smtClean="0"/>
              <a:t>’</a:t>
            </a:r>
            <a:r>
              <a:rPr lang="ru-RU" dirty="0" err="1" smtClean="0"/>
              <a:t>Орсе</a:t>
            </a:r>
            <a:r>
              <a:rPr lang="ru-RU" dirty="0" smtClean="0"/>
              <a:t>. Интерьер.</a:t>
            </a:r>
            <a:endParaRPr lang="ru-RU" dirty="0"/>
          </a:p>
        </p:txBody>
      </p:sp>
      <p:pic>
        <p:nvPicPr>
          <p:cNvPr id="5" name="Last Summer D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25464" y="7381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" y="0"/>
            <a:ext cx="91159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716" y="200016"/>
            <a:ext cx="287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  </a:t>
            </a:r>
            <a:r>
              <a:rPr lang="ru-RU" dirty="0" err="1" smtClean="0"/>
              <a:t>д</a:t>
            </a:r>
            <a:r>
              <a:rPr lang="en-US" dirty="0" smtClean="0"/>
              <a:t>’</a:t>
            </a:r>
            <a:r>
              <a:rPr lang="ru-RU" dirty="0" err="1" smtClean="0"/>
              <a:t>Орсэ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Вид со стороны.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le0043 (копия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688" y="379404"/>
            <a:ext cx="2464211" cy="216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File0009 (копия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52" y="3787776"/>
            <a:ext cx="2989988" cy="216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71500" h="571500"/>
          </a:sp3d>
        </p:spPr>
      </p:pic>
      <p:pic>
        <p:nvPicPr>
          <p:cNvPr id="6" name="Рисунок 5" descr="File0041 (копия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7104" y="379404"/>
            <a:ext cx="2092122" cy="21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Documents and Settings\Admin\Мои документы\Мои результаты сканировани\2010-02 (фев)\сканирование0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2612" y="3787776"/>
            <a:ext cx="35424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File0002 (копия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6896" y="738180"/>
            <a:ext cx="2274493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5464" y="738180"/>
            <a:ext cx="7500772" cy="363176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11500" b="1" dirty="0" smtClean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 !</a:t>
            </a:r>
            <a:endParaRPr lang="ru-RU" sz="11500" b="1" dirty="0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076" y="2173284"/>
            <a:ext cx="8190191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RightUp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RightUp"/>
              <a:lightRig rig="glow" dir="tl">
                <a:rot lat="0" lon="0" rev="5400000"/>
              </a:lightRig>
            </a:scene3d>
            <a:sp3d extrusionH="57150" contourW="12700">
              <a:bevelT w="25400" h="25400" prst="divo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46ED03">
                        <a:shade val="30000"/>
                        <a:satMod val="115000"/>
                      </a:srgbClr>
                    </a:gs>
                    <a:gs pos="50000">
                      <a:srgbClr val="46ED03">
                        <a:shade val="67500"/>
                        <a:satMod val="115000"/>
                      </a:srgbClr>
                    </a:gs>
                    <a:gs pos="100000">
                      <a:srgbClr val="46ED0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Á  BIENTÔT  !</a:t>
            </a:r>
            <a:endParaRPr lang="ru-RU" sz="11500" b="1" cap="none" spc="0" dirty="0">
              <a:ln w="11430"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46ED03">
                      <a:shade val="30000"/>
                      <a:satMod val="115000"/>
                    </a:srgbClr>
                  </a:gs>
                  <a:gs pos="50000">
                    <a:srgbClr val="46ED03">
                      <a:shade val="67500"/>
                      <a:satMod val="115000"/>
                    </a:srgbClr>
                  </a:gs>
                  <a:gs pos="100000">
                    <a:srgbClr val="46ED0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28</Words>
  <Application>Microsoft Office PowerPoint</Application>
  <PresentationFormat>Экран (4:3)</PresentationFormat>
  <Paragraphs>11</Paragraphs>
  <Slides>5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</dc:creator>
  <cp:lastModifiedBy>№0</cp:lastModifiedBy>
  <cp:revision>57</cp:revision>
  <dcterms:created xsi:type="dcterms:W3CDTF">2010-02-25T16:39:04Z</dcterms:created>
  <dcterms:modified xsi:type="dcterms:W3CDTF">2011-01-24T13:35:03Z</dcterms:modified>
</cp:coreProperties>
</file>