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2" r:id="rId2"/>
    <p:sldId id="296" r:id="rId3"/>
    <p:sldId id="273" r:id="rId4"/>
    <p:sldId id="31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46E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53882-B1BC-416A-B4DE-3E6E81809763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FC28-057A-41D0-AAB1-6F0337C1DE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6024" cy="60245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Сёра родился в благополучной буржуазной семье в Париже., учился в Школе изящных искусств, куда поступил в 1878 г. Особенно старательно он изучал живопись Рафаэля, Пуссена.</a:t>
            </a:r>
            <a:br>
              <a:rPr lang="ru-RU" sz="2000" dirty="0" smtClean="0"/>
            </a:br>
            <a:r>
              <a:rPr lang="ru-RU" sz="2000" dirty="0" smtClean="0"/>
              <a:t>В 1884 г. Сёра приступил к своему шедевру «Воскресная прогулка на острове Гранд-Жат», который критика охарактеризовала как шаг вперед от импрессионизма. Художник скончался от менингита, в возрасте 31 года, оставив  годовалого сына, которого родила ему натурщица Мадлен Ноблош, ставшая его неофициальной женой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30776" y="917568"/>
            <a:ext cx="358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Жорж Сёра (1859-1891)</a:t>
            </a:r>
            <a:endParaRPr lang="ru-RU" sz="2400" dirty="0"/>
          </a:p>
        </p:txBody>
      </p:sp>
      <p:pic>
        <p:nvPicPr>
          <p:cNvPr id="7" name="Рисунок 6" descr="File0045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rcRect l="48038" t="14905" r="44115" b="69572"/>
          <a:stretch>
            <a:fillRect/>
          </a:stretch>
        </p:blipFill>
        <p:spPr>
          <a:xfrm>
            <a:off x="4930776" y="1455732"/>
            <a:ext cx="3408372" cy="44847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688" y="379405"/>
            <a:ext cx="3527424" cy="430531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Сёра разработал новую живописную систему – дивизионизм. Традиционно краски смешивали на палитре, а на  холст наносили уже готовый тон.</a:t>
            </a:r>
            <a:br>
              <a:rPr lang="ru-RU" sz="2400" dirty="0" smtClean="0"/>
            </a:br>
            <a:r>
              <a:rPr lang="ru-RU" sz="2400" dirty="0" smtClean="0"/>
              <a:t>Здесь же на холст нанесены чистые цвета, которые смешиваются при оптическом восприятии картины</a:t>
            </a:r>
            <a:endParaRPr lang="ru-RU" sz="2400" dirty="0"/>
          </a:p>
        </p:txBody>
      </p:sp>
      <p:pic>
        <p:nvPicPr>
          <p:cNvPr id="6" name="Рисунок 5" descr="File0031 (копия)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213224" y="0"/>
            <a:ext cx="386320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446076" y="5402268"/>
            <a:ext cx="340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Жорж Сёра. Воскресная прогулка. Гранд-Жатт. 1886 г.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0045.jpg"/>
          <p:cNvPicPr>
            <a:picLocks noChangeAspect="1"/>
          </p:cNvPicPr>
          <p:nvPr/>
        </p:nvPicPr>
        <p:blipFill>
          <a:blip r:embed="rId4"/>
          <a:srcRect l="72570" t="13235" r="13656" b="51471"/>
          <a:stretch>
            <a:fillRect/>
          </a:stretch>
        </p:blipFill>
        <p:spPr>
          <a:xfrm>
            <a:off x="266688" y="379404"/>
            <a:ext cx="3587760" cy="6150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392612" y="5581656"/>
            <a:ext cx="215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Застывшее время.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392612" y="1096956"/>
            <a:ext cx="412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«Я писал так, потому что хотел пробиться к чему-то новому – своей собственной живописи.»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 (Жорж Сёра)</a:t>
            </a:r>
            <a:endParaRPr lang="ru-RU" sz="24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Мои документы\Мои результаты сканировани\2010-02 (фев)\сканирование0018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20191" t="32742" r="56286" b="472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97</Words>
  <Application>Microsoft Office PowerPoint</Application>
  <PresentationFormat>Экран (4:3)</PresentationFormat>
  <Paragraphs>12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Сёра родился в благополучной буржуазной семье в Париже., учился в Школе изящных искусств, куда поступил в 1878 г. Особенно старательно он изучал живопись Рафаэля, Пуссена. В 1884 г. Сёра приступил к своему шедевру «Воскресная прогулка на острове Гранд-Жат», который критика охарактеризовала как шаг вперед от импрессионизма. Художник скончался от менингита, в возрасте 31 года, оставив  годовалого сына, которого родила ему натурщица Мадлен Ноблош, ставшая его неофициальной женой</vt:lpstr>
      <vt:lpstr>Сёра разработал новую живописную систему – дивизионизм. Традиционно краски смешивали на палитре, а на  холст наносили уже готовый тон. Здесь же на холст нанесены чистые цвета, которые смешиваются при оптическом восприятии картины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</dc:creator>
  <cp:lastModifiedBy>№0</cp:lastModifiedBy>
  <cp:revision>57</cp:revision>
  <dcterms:created xsi:type="dcterms:W3CDTF">2010-02-25T16:39:04Z</dcterms:created>
  <dcterms:modified xsi:type="dcterms:W3CDTF">2011-01-24T13:28:56Z</dcterms:modified>
</cp:coreProperties>
</file>