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14" r:id="rId2"/>
    <p:sldId id="321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CC"/>
    <a:srgbClr val="46ED0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014" y="-9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8" d="100"/>
        <a:sy n="38" d="100"/>
      </p:scale>
      <p:origin x="0" y="0"/>
    </p:cViewPr>
  </p:sorterViewPr>
  <p:gridSpacing cx="184343675" cy="18434367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753882-B1BC-416A-B4DE-3E6E81809763}" type="datetimeFigureOut">
              <a:rPr lang="ru-RU" smtClean="0"/>
              <a:pPr/>
              <a:t>24.01.2011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10FC28-057A-41D0-AAB1-6F0337C1DEF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10FC28-057A-41D0-AAB1-6F0337C1DEF2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10FC28-057A-41D0-AAB1-6F0337C1DEF2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40BC-D277-49CE-895A-8B8DBF00BD50}" type="datetimeFigureOut">
              <a:rPr lang="ru-RU" smtClean="0"/>
              <a:pPr/>
              <a:t>24.01.2011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0293-C68D-417F-BAC2-08D3F51D764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40BC-D277-49CE-895A-8B8DBF00BD50}" type="datetimeFigureOut">
              <a:rPr lang="ru-RU" smtClean="0"/>
              <a:pPr/>
              <a:t>24.01.2011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0293-C68D-417F-BAC2-08D3F51D764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40BC-D277-49CE-895A-8B8DBF00BD50}" type="datetimeFigureOut">
              <a:rPr lang="ru-RU" smtClean="0"/>
              <a:pPr/>
              <a:t>24.01.2011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0293-C68D-417F-BAC2-08D3F51D764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40BC-D277-49CE-895A-8B8DBF00BD50}" type="datetimeFigureOut">
              <a:rPr lang="ru-RU" smtClean="0"/>
              <a:pPr/>
              <a:t>24.01.2011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0293-C68D-417F-BAC2-08D3F51D764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40BC-D277-49CE-895A-8B8DBF00BD50}" type="datetimeFigureOut">
              <a:rPr lang="ru-RU" smtClean="0"/>
              <a:pPr/>
              <a:t>24.01.2011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0293-C68D-417F-BAC2-08D3F51D764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40BC-D277-49CE-895A-8B8DBF00BD50}" type="datetimeFigureOut">
              <a:rPr lang="ru-RU" smtClean="0"/>
              <a:pPr/>
              <a:t>24.01.2011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0293-C68D-417F-BAC2-08D3F51D764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40BC-D277-49CE-895A-8B8DBF00BD50}" type="datetimeFigureOut">
              <a:rPr lang="ru-RU" smtClean="0"/>
              <a:pPr/>
              <a:t>24.01.2011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0293-C68D-417F-BAC2-08D3F51D764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40BC-D277-49CE-895A-8B8DBF00BD50}" type="datetimeFigureOut">
              <a:rPr lang="ru-RU" smtClean="0"/>
              <a:pPr/>
              <a:t>24.01.2011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0293-C68D-417F-BAC2-08D3F51D764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40BC-D277-49CE-895A-8B8DBF00BD50}" type="datetimeFigureOut">
              <a:rPr lang="ru-RU" smtClean="0"/>
              <a:pPr/>
              <a:t>24.01.2011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0293-C68D-417F-BAC2-08D3F51D764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40BC-D277-49CE-895A-8B8DBF00BD50}" type="datetimeFigureOut">
              <a:rPr lang="ru-RU" smtClean="0"/>
              <a:pPr/>
              <a:t>24.01.2011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0293-C68D-417F-BAC2-08D3F51D764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40BC-D277-49CE-895A-8B8DBF00BD50}" type="datetimeFigureOut">
              <a:rPr lang="ru-RU" smtClean="0"/>
              <a:pPr/>
              <a:t>24.01.2011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0293-C68D-417F-BAC2-08D3F51D764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AA40BC-D277-49CE-895A-8B8DBF00BD50}" type="datetimeFigureOut">
              <a:rPr lang="ru-RU" smtClean="0"/>
              <a:pPr/>
              <a:t>24.01.2011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40293-C68D-417F-BAC2-08D3F51D764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3217860" cy="5845182"/>
          </a:xfrm>
        </p:spPr>
        <p:txBody>
          <a:bodyPr>
            <a:normAutofit fontScale="90000"/>
          </a:bodyPr>
          <a:lstStyle/>
          <a:p>
            <a:r>
              <a:rPr lang="ru-RU" sz="2200" dirty="0" smtClean="0"/>
              <a:t>Французский живописец и график, известный представитель импрессионизма. Писсарро был единственным художником, который участвовал во всех восьми выставках импрессионистов. Считался духовным наставником этого движения. Творческое наследие художника составляют главным образом пейзажи.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pic>
        <p:nvPicPr>
          <p:cNvPr id="10242" name="Picture 2" descr="C:\Documents and Settings\Admin\Рабочий стол\Писсаро\picture18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92612" y="1635120"/>
            <a:ext cx="3228984" cy="4118457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5" name="TextBox 4"/>
          <p:cNvSpPr txBox="1"/>
          <p:nvPr/>
        </p:nvSpPr>
        <p:spPr>
          <a:xfrm>
            <a:off x="4751388" y="917568"/>
            <a:ext cx="34083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Камиль Жакоб Писсарро.</a:t>
            </a:r>
          </a:p>
          <a:p>
            <a:r>
              <a:rPr lang="ru-RU" dirty="0" smtClean="0"/>
              <a:t>           (1830-1903)</a:t>
            </a:r>
            <a:endParaRPr lang="ru-RU" dirty="0"/>
          </a:p>
        </p:txBody>
      </p:sp>
    </p:spTree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Documents and Settings\Admin\Рабочий стол\Писсаро\10513555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84240" y="558792"/>
            <a:ext cx="3360000" cy="252000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11267" name="Picture 3" descr="C:\Documents and Settings\Admin\Рабочий стол\Писсаро\10513582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10164" y="558792"/>
            <a:ext cx="2985012" cy="252000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11268" name="Picture 4" descr="C:\Documents and Settings\Admin\Рабочий стол\Писсаро\10513526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881180" y="3429000"/>
            <a:ext cx="2114681" cy="252000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11269" name="Picture 5" descr="C:\Documents and Settings\Admin\Рабочий стол\Писсаро\10513523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110164" y="3429000"/>
            <a:ext cx="3268413" cy="252000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6" name="TextBox 5"/>
          <p:cNvSpPr txBox="1"/>
          <p:nvPr/>
        </p:nvSpPr>
        <p:spPr>
          <a:xfrm>
            <a:off x="5289552" y="5940432"/>
            <a:ext cx="3049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Бульвар Монмартр.</a:t>
            </a:r>
            <a:endParaRPr lang="ru-RU" dirty="0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50</Words>
  <Application>Microsoft Office PowerPoint</Application>
  <PresentationFormat>Экран (4:3)</PresentationFormat>
  <Paragraphs>6</Paragraphs>
  <Slides>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Французский живописец и график, известный представитель импрессионизма. Писсарро был единственным художником, который участвовал во всех восьми выставках импрессионистов. Считался духовным наставником этого движения. Творческое наследие художника составляют главным образом пейзажи. 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Eduard</dc:creator>
  <cp:lastModifiedBy>№0</cp:lastModifiedBy>
  <cp:revision>57</cp:revision>
  <dcterms:created xsi:type="dcterms:W3CDTF">2010-02-25T16:39:04Z</dcterms:created>
  <dcterms:modified xsi:type="dcterms:W3CDTF">2011-01-24T13:25:49Z</dcterms:modified>
</cp:coreProperties>
</file>