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8" r:id="rId2"/>
    <p:sldId id="309" r:id="rId3"/>
    <p:sldId id="311" r:id="rId4"/>
    <p:sldId id="315" r:id="rId5"/>
    <p:sldId id="310" r:id="rId6"/>
    <p:sldId id="306" r:id="rId7"/>
    <p:sldId id="313" r:id="rId8"/>
    <p:sldId id="31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6E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3882-B1BC-416A-B4DE-3E6E81809763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FC28-057A-41D0-AAB1-6F0337C1DE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FC28-057A-41D0-AAB1-6F0337C1DEF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40BC-D277-49CE-895A-8B8DBF00BD50}" type="datetimeFigureOut">
              <a:rPr lang="ru-RU" smtClean="0"/>
              <a:pPr/>
              <a:t>24.01.2011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0293-C68D-417F-BAC2-08D3F51D7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6024" cy="60245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Уроженец французского города Лиможа, Ренуару суждено было стать одним из главных представителей импрессионизма. В 13 лет он работал художником на фарфоровом заводе в Париже; в 19 лет он всецело посвятил себя живописи и очень сдружился с Моне. После 1883 г. Стиль Ренуара принял более классические формы. Несмотря на жестокий артрит, он продолжал писать до глубокой старости.</a:t>
            </a:r>
            <a:endParaRPr lang="ru-RU" sz="2000" dirty="0"/>
          </a:p>
        </p:txBody>
      </p:sp>
      <p:pic>
        <p:nvPicPr>
          <p:cNvPr id="4098" name="Picture 2" descr="C:\Documents and Settings\Admin\Мои документы\Мои результаты сканировани\2010-02 (фев)\сканирование0012.jpg"/>
          <p:cNvPicPr>
            <a:picLocks noChangeAspect="1" noChangeArrowheads="1"/>
          </p:cNvPicPr>
          <p:nvPr/>
        </p:nvPicPr>
        <p:blipFill>
          <a:blip r:embed="rId4"/>
          <a:srcRect r="5882" b="3006"/>
          <a:stretch>
            <a:fillRect/>
          </a:stretch>
        </p:blipFill>
        <p:spPr bwMode="auto">
          <a:xfrm>
            <a:off x="4751388" y="1276344"/>
            <a:ext cx="3228984" cy="464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751388" y="738180"/>
            <a:ext cx="39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Пьер Огюст Ренуар. (1841-1919)</a:t>
            </a:r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4852" y="1455732"/>
            <a:ext cx="8068939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отдаю предпочтение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живописи, доставляющей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адость.»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Пьер Огюст Ренуар</a:t>
            </a:r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езультаты сканировани\2010-02 (фев)\сканирование0017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7269" r="5500" b="5920"/>
          <a:stretch>
            <a:fillRect/>
          </a:stretch>
        </p:blipFill>
        <p:spPr bwMode="auto">
          <a:xfrm>
            <a:off x="2419344" y="1096956"/>
            <a:ext cx="4305312" cy="3767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81180" y="379404"/>
            <a:ext cx="5740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Импрессионистическая палитра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076" y="504349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 настоящая импрессионистическая живопись: палитра чистых цветов солнечного спектра, короткие «рваные» мазки, тени скорее голубые, чем черные.</a:t>
            </a:r>
            <a:endParaRPr lang="ru-RU" sz="20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езультаты сканировани\2010-02 (фев)\сканирование0013.jpg"/>
          <p:cNvPicPr>
            <a:picLocks noChangeAspect="1" noChangeArrowheads="1"/>
          </p:cNvPicPr>
          <p:nvPr/>
        </p:nvPicPr>
        <p:blipFill>
          <a:blip r:embed="rId4"/>
          <a:srcRect l="2384" t="2781" r="2257" b="11023"/>
          <a:stretch>
            <a:fillRect/>
          </a:stretch>
        </p:blipFill>
        <p:spPr bwMode="auto">
          <a:xfrm>
            <a:off x="984240" y="200016"/>
            <a:ext cx="7175520" cy="55610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2060568" y="5940432"/>
            <a:ext cx="591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Лягушатник. 1869 г.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езультаты сканировани\2010-02 (фев)\сканирование0014.jpg"/>
          <p:cNvPicPr>
            <a:picLocks noChangeAspect="1" noChangeArrowheads="1"/>
          </p:cNvPicPr>
          <p:nvPr/>
        </p:nvPicPr>
        <p:blipFill>
          <a:blip r:embed="rId4" cstate="print"/>
          <a:srcRect r="4465"/>
          <a:stretch>
            <a:fillRect/>
          </a:stretch>
        </p:blipFill>
        <p:spPr bwMode="auto">
          <a:xfrm>
            <a:off x="2778120" y="0"/>
            <a:ext cx="574041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688" y="3070224"/>
            <a:ext cx="2152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Утренняя прогулка      </a:t>
            </a:r>
          </a:p>
          <a:p>
            <a:r>
              <a:rPr lang="ru-RU" dirty="0" smtClean="0"/>
              <a:t>       верхом в Булонском лесу.</a:t>
            </a:r>
          </a:p>
          <a:p>
            <a:pPr algn="ctr"/>
            <a:r>
              <a:rPr lang="ru-RU" dirty="0" smtClean="0"/>
              <a:t>1873 г.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6896" y="0"/>
            <a:ext cx="532270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TextBox 2"/>
          <p:cNvSpPr txBox="1"/>
          <p:nvPr/>
        </p:nvSpPr>
        <p:spPr>
          <a:xfrm>
            <a:off x="625464" y="3070224"/>
            <a:ext cx="215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 Жанны Самари. 1877 г.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езультаты сканировани\2010-02 (фев)\сканирование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404" y="379404"/>
            <a:ext cx="6157912" cy="45529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701792" y="5222880"/>
            <a:ext cx="609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Сена близ Аньера. 1879 г.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езультаты сканировани\2010-02 (фев)\сканирование0015.jpg"/>
          <p:cNvPicPr>
            <a:picLocks noChangeAspect="1" noChangeArrowheads="1"/>
          </p:cNvPicPr>
          <p:nvPr/>
        </p:nvPicPr>
        <p:blipFill>
          <a:blip r:embed="rId4"/>
          <a:srcRect t="3846"/>
          <a:stretch>
            <a:fillRect/>
          </a:stretch>
        </p:blipFill>
        <p:spPr bwMode="auto">
          <a:xfrm>
            <a:off x="1343016" y="379404"/>
            <a:ext cx="6230938" cy="44846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701792" y="5043492"/>
            <a:ext cx="574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Завтрак гребцов. 1881 г.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156</Words>
  <Application>Microsoft Office PowerPoint</Application>
  <PresentationFormat>Экран (4:3)</PresentationFormat>
  <Paragraphs>24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Уроженец французского города Лиможа, Ренуару суждено было стать одним из главных представителей импрессионизма. В 13 лет он работал художником на фарфоровом заводе в Париже; в 19 лет он всецело посвятил себя живописи и очень сдружился с Моне. После 1883 г. Стиль Ренуара принял более классические формы. Несмотря на жестокий артрит, он продолжал писать до глубокой старости.</vt:lpstr>
      <vt:lpstr>Слайд 2</vt:lpstr>
      <vt:lpstr>Это  настоящая импрессионистическая живопись: палитра чистых цветов солнечного спектра, короткие «рваные» мазки, тени скорее голубые, чем черные.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№0</cp:lastModifiedBy>
  <cp:revision>56</cp:revision>
  <dcterms:created xsi:type="dcterms:W3CDTF">2010-02-25T16:39:04Z</dcterms:created>
  <dcterms:modified xsi:type="dcterms:W3CDTF">2011-01-24T13:21:51Z</dcterms:modified>
</cp:coreProperties>
</file>