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46ED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3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53882-B1BC-416A-B4DE-3E6E81809763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0FC28-057A-41D0-AAB1-6F0337C1DEF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0FC28-057A-41D0-AAB1-6F0337C1DEF2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40BC-D277-49CE-895A-8B8DBF00BD50}" type="datetimeFigureOut">
              <a:rPr lang="ru-RU" smtClean="0"/>
              <a:pPr/>
              <a:t>21.01.2011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4240" y="2532060"/>
            <a:ext cx="708337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ouble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15 </a:t>
            </a:r>
            <a:r>
              <a:rPr lang="ru-RU" sz="8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мая 1863 г.</a:t>
            </a:r>
            <a:endParaRPr lang="ru-RU" sz="8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6</Words>
  <Application>Microsoft Office PowerPoint</Application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№0</cp:lastModifiedBy>
  <cp:revision>56</cp:revision>
  <dcterms:created xsi:type="dcterms:W3CDTF">2010-02-25T16:39:04Z</dcterms:created>
  <dcterms:modified xsi:type="dcterms:W3CDTF">2011-01-21T13:40:10Z</dcterms:modified>
</cp:coreProperties>
</file>