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69" r:id="rId2"/>
    <p:sldId id="322" r:id="rId3"/>
    <p:sldId id="268" r:id="rId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CC"/>
    <a:srgbClr val="46ED0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75" d="100"/>
          <a:sy n="75" d="100"/>
        </p:scale>
        <p:origin x="-186" y="-174"/>
      </p:cViewPr>
      <p:guideLst>
        <p:guide orient="horz" pos="2160"/>
        <p:guide pos="2880"/>
      </p:guideLst>
    </p:cSldViewPr>
  </p:slideViewPr>
  <p:notesTextViewPr>
    <p:cViewPr>
      <p:scale>
        <a:sx n="100" d="100"/>
        <a:sy n="100" d="100"/>
      </p:scale>
      <p:origin x="0" y="0"/>
    </p:cViewPr>
  </p:notesTextViewPr>
  <p:sorterViewPr>
    <p:cViewPr>
      <p:scale>
        <a:sx n="38" d="100"/>
        <a:sy n="38" d="100"/>
      </p:scale>
      <p:origin x="0" y="0"/>
    </p:cViewPr>
  </p:sorterViewPr>
  <p:gridSpacing cx="184343675" cy="184343675"/>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dirty="0"/>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A753882-B1BC-416A-B4DE-3E6E81809763}" type="datetimeFigureOut">
              <a:rPr lang="ru-RU" smtClean="0"/>
              <a:pPr/>
              <a:t>21.01.2011</a:t>
            </a:fld>
            <a:endParaRPr lang="ru-RU" dirty="0"/>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dirty="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dirty="0"/>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10FC28-057A-41D0-AAB1-6F0337C1DEF2}" type="slidenum">
              <a:rPr lang="ru-RU" smtClean="0"/>
              <a:pPr/>
              <a:t>‹#›</a:t>
            </a:fld>
            <a:endParaRPr lang="ru-RU"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en-US" dirty="0" smtClean="0"/>
              <a:t>E </a:t>
            </a:r>
            <a:endParaRPr lang="ru-RU" dirty="0"/>
          </a:p>
        </p:txBody>
      </p:sp>
      <p:sp>
        <p:nvSpPr>
          <p:cNvPr id="4" name="Номер слайда 3"/>
          <p:cNvSpPr>
            <a:spLocks noGrp="1"/>
          </p:cNvSpPr>
          <p:nvPr>
            <p:ph type="sldNum" sz="quarter" idx="10"/>
          </p:nvPr>
        </p:nvSpPr>
        <p:spPr/>
        <p:txBody>
          <a:bodyPr/>
          <a:lstStyle/>
          <a:p>
            <a:fld id="{0110FC28-057A-41D0-AAB1-6F0337C1DEF2}" type="slidenum">
              <a:rPr lang="ru-RU" smtClean="0"/>
              <a:pPr/>
              <a:t>1</a:t>
            </a:fld>
            <a:endParaRPr lang="ru-RU"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0110FC28-057A-41D0-AAB1-6F0337C1DEF2}" type="slidenum">
              <a:rPr lang="ru-RU" smtClean="0"/>
              <a:pPr/>
              <a:t>2</a:t>
            </a:fld>
            <a:endParaRPr lang="ru-RU"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0110FC28-057A-41D0-AAB1-6F0337C1DEF2}" type="slidenum">
              <a:rPr lang="ru-RU" smtClean="0"/>
              <a:pPr/>
              <a:t>3</a:t>
            </a:fld>
            <a:endParaRPr lang="ru-RU"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ABAA40BC-D277-49CE-895A-8B8DBF00BD50}" type="datetimeFigureOut">
              <a:rPr lang="ru-RU" smtClean="0"/>
              <a:pPr/>
              <a:t>21.01.2011</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8E440293-C68D-417F-BAC2-08D3F51D7642}" type="slidenum">
              <a:rPr lang="ru-RU" smtClean="0"/>
              <a:pPr/>
              <a:t>‹#›</a:t>
            </a:fld>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BAA40BC-D277-49CE-895A-8B8DBF00BD50}" type="datetimeFigureOut">
              <a:rPr lang="ru-RU" smtClean="0"/>
              <a:pPr/>
              <a:t>21.01.2011</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8E440293-C68D-417F-BAC2-08D3F51D7642}" type="slidenum">
              <a:rPr lang="ru-RU" smtClean="0"/>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BAA40BC-D277-49CE-895A-8B8DBF00BD50}" type="datetimeFigureOut">
              <a:rPr lang="ru-RU" smtClean="0"/>
              <a:pPr/>
              <a:t>21.01.2011</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8E440293-C68D-417F-BAC2-08D3F51D7642}" type="slidenum">
              <a:rPr lang="ru-RU" smtClean="0"/>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BAA40BC-D277-49CE-895A-8B8DBF00BD50}" type="datetimeFigureOut">
              <a:rPr lang="ru-RU" smtClean="0"/>
              <a:pPr/>
              <a:t>21.01.2011</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8E440293-C68D-417F-BAC2-08D3F51D7642}" type="slidenum">
              <a:rPr lang="ru-RU" smtClean="0"/>
              <a:pPr/>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ABAA40BC-D277-49CE-895A-8B8DBF00BD50}" type="datetimeFigureOut">
              <a:rPr lang="ru-RU" smtClean="0"/>
              <a:pPr/>
              <a:t>21.01.2011</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8E440293-C68D-417F-BAC2-08D3F51D7642}" type="slidenum">
              <a:rPr lang="ru-RU" smtClean="0"/>
              <a:pPr/>
              <a:t>‹#›</a:t>
            </a:fld>
            <a:endParaRPr 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ABAA40BC-D277-49CE-895A-8B8DBF00BD50}" type="datetimeFigureOut">
              <a:rPr lang="ru-RU" smtClean="0"/>
              <a:pPr/>
              <a:t>21.01.2011</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8E440293-C68D-417F-BAC2-08D3F51D7642}" type="slidenum">
              <a:rPr lang="ru-RU" smtClean="0"/>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ABAA40BC-D277-49CE-895A-8B8DBF00BD50}" type="datetimeFigureOut">
              <a:rPr lang="ru-RU" smtClean="0"/>
              <a:pPr/>
              <a:t>21.01.2011</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8E440293-C68D-417F-BAC2-08D3F51D7642}" type="slidenum">
              <a:rPr lang="ru-RU" smtClean="0"/>
              <a:pPr/>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ABAA40BC-D277-49CE-895A-8B8DBF00BD50}" type="datetimeFigureOut">
              <a:rPr lang="ru-RU" smtClean="0"/>
              <a:pPr/>
              <a:t>21.01.2011</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8E440293-C68D-417F-BAC2-08D3F51D7642}" type="slidenum">
              <a:rPr lang="ru-RU" smtClean="0"/>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BAA40BC-D277-49CE-895A-8B8DBF00BD50}" type="datetimeFigureOut">
              <a:rPr lang="ru-RU" smtClean="0"/>
              <a:pPr/>
              <a:t>21.01.2011</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8E440293-C68D-417F-BAC2-08D3F51D7642}" type="slidenum">
              <a:rPr lang="ru-RU" smtClean="0"/>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BAA40BC-D277-49CE-895A-8B8DBF00BD50}" type="datetimeFigureOut">
              <a:rPr lang="ru-RU" smtClean="0"/>
              <a:pPr/>
              <a:t>21.01.2011</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8E440293-C68D-417F-BAC2-08D3F51D7642}" type="slidenum">
              <a:rPr lang="ru-RU" smtClean="0"/>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dirty="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BAA40BC-D277-49CE-895A-8B8DBF00BD50}" type="datetimeFigureOut">
              <a:rPr lang="ru-RU" smtClean="0"/>
              <a:pPr/>
              <a:t>21.01.2011</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8E440293-C68D-417F-BAC2-08D3F51D7642}" type="slidenum">
              <a:rPr lang="ru-RU" smtClean="0"/>
              <a:pPr/>
              <a:t>‹#›</a:t>
            </a:fld>
            <a:endParaRPr lang="ru-R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AA40BC-D277-49CE-895A-8B8DBF00BD50}" type="datetimeFigureOut">
              <a:rPr lang="ru-RU" smtClean="0"/>
              <a:pPr/>
              <a:t>21.01.2011</a:t>
            </a:fld>
            <a:endParaRPr lang="ru-RU" dirty="0"/>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dirty="0"/>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440293-C68D-417F-BAC2-08D3F51D7642}" type="slidenum">
              <a:rPr lang="ru-RU" smtClean="0"/>
              <a:pPr/>
              <a:t>‹#›</a:t>
            </a:fld>
            <a:endParaRPr lang="ru-RU"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6000" b="-6000"/>
          </a:stretch>
        </a:blipFill>
        <a:effectLst/>
      </p:bgPr>
    </p:bg>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6203958"/>
          </a:xfrm>
        </p:spPr>
        <p:txBody>
          <a:bodyPr>
            <a:normAutofit/>
          </a:bodyPr>
          <a:lstStyle/>
          <a:p>
            <a:r>
              <a:rPr lang="en-US" sz="3200" dirty="0" smtClean="0"/>
              <a:t>Ayant visité la Versaille à la moitié du XIX (dix-neuvième  siècle) Mark Twen écrivait:</a:t>
            </a:r>
            <a:br>
              <a:rPr lang="en-US" sz="3200" dirty="0" smtClean="0"/>
            </a:br>
            <a:r>
              <a:rPr lang="en-US" sz="3200" dirty="0" smtClean="0"/>
              <a:t> ” Je grondais Louis XIV (quatorze), qui avait dépensé  deux cents millions dollars  à  la Versailles pendant que le peuple avait besoin du pain. Mais à présent  je l’ai pardonné. C’est extraordinairement  joli! </a:t>
            </a:r>
            <a:br>
              <a:rPr lang="en-US" sz="3200" dirty="0" smtClean="0"/>
            </a:br>
            <a:r>
              <a:rPr lang="en-US" sz="3200" dirty="0"/>
              <a:t> </a:t>
            </a:r>
            <a:r>
              <a:rPr lang="en-US" sz="3200" dirty="0" smtClean="0"/>
              <a:t>   Tu regardes et tu taches de comprendre que tu es sur la terre  et  non pas dans les jardins d’Edem. On est prêt de croire que c’est le mensonge, ce n’est que le rêve de fées</a:t>
            </a:r>
            <a:r>
              <a:rPr lang="en-US" sz="3200" dirty="0"/>
              <a:t> </a:t>
            </a:r>
            <a:r>
              <a:rPr lang="en-US" sz="3200" dirty="0" smtClean="0"/>
              <a:t>“</a:t>
            </a:r>
            <a:endParaRPr lang="ru-RU" sz="3200" dirty="0"/>
          </a:p>
        </p:txBody>
      </p:sp>
    </p:spTree>
  </p:cSld>
  <p:clrMapOvr>
    <a:masterClrMapping/>
  </p:clrMapOvr>
  <p:transition spd="slow">
    <p:pull dir="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6583362"/>
          </a:xfrm>
        </p:spPr>
        <p:txBody>
          <a:bodyPr>
            <a:normAutofit/>
          </a:bodyPr>
          <a:lstStyle/>
          <a:p>
            <a:pPr algn="l"/>
            <a:r>
              <a:rPr lang="ru-RU" sz="2800" b="1" dirty="0" smtClean="0">
                <a:solidFill>
                  <a:srgbClr val="46ED03"/>
                </a:solidFill>
                <a:latin typeface="Monotype Corsiva" pitchFamily="66" charset="0"/>
              </a:rPr>
              <a:t>Была природа в парке этом</a:t>
            </a:r>
            <a:br>
              <a:rPr lang="ru-RU" sz="2800" b="1" dirty="0" smtClean="0">
                <a:solidFill>
                  <a:srgbClr val="46ED03"/>
                </a:solidFill>
                <a:latin typeface="Monotype Corsiva" pitchFamily="66" charset="0"/>
              </a:rPr>
            </a:br>
            <a:r>
              <a:rPr lang="ru-RU" sz="2800" b="1" dirty="0" smtClean="0">
                <a:solidFill>
                  <a:srgbClr val="46ED03"/>
                </a:solidFill>
                <a:latin typeface="Monotype Corsiva" pitchFamily="66" charset="0"/>
              </a:rPr>
              <a:t>Как будто неживой;</a:t>
            </a:r>
            <a:br>
              <a:rPr lang="ru-RU" sz="2800" b="1" dirty="0" smtClean="0">
                <a:solidFill>
                  <a:srgbClr val="46ED03"/>
                </a:solidFill>
                <a:latin typeface="Monotype Corsiva" pitchFamily="66" charset="0"/>
              </a:rPr>
            </a:br>
            <a:r>
              <a:rPr lang="ru-RU" sz="2800" b="1" dirty="0" smtClean="0">
                <a:solidFill>
                  <a:srgbClr val="46ED03"/>
                </a:solidFill>
                <a:latin typeface="Monotype Corsiva" pitchFamily="66" charset="0"/>
              </a:rPr>
              <a:t>Как будто в выспренним сонетом, </a:t>
            </a:r>
            <a:br>
              <a:rPr lang="ru-RU" sz="2800" b="1" dirty="0" smtClean="0">
                <a:solidFill>
                  <a:srgbClr val="46ED03"/>
                </a:solidFill>
                <a:latin typeface="Monotype Corsiva" pitchFamily="66" charset="0"/>
              </a:rPr>
            </a:br>
            <a:r>
              <a:rPr lang="ru-RU" sz="2800" b="1" dirty="0" smtClean="0">
                <a:solidFill>
                  <a:srgbClr val="46ED03"/>
                </a:solidFill>
                <a:latin typeface="Monotype Corsiva" pitchFamily="66" charset="0"/>
              </a:rPr>
              <a:t>Возились там с травой.</a:t>
            </a:r>
            <a:br>
              <a:rPr lang="ru-RU" sz="2800" b="1" dirty="0" smtClean="0">
                <a:solidFill>
                  <a:srgbClr val="46ED03"/>
                </a:solidFill>
                <a:latin typeface="Monotype Corsiva" pitchFamily="66" charset="0"/>
              </a:rPr>
            </a:br>
            <a:r>
              <a:rPr lang="ru-RU" sz="2800" b="1" dirty="0" smtClean="0">
                <a:solidFill>
                  <a:srgbClr val="46ED03"/>
                </a:solidFill>
                <a:latin typeface="Monotype Corsiva" pitchFamily="66" charset="0"/>
              </a:rPr>
              <a:t>        </a:t>
            </a:r>
            <a:r>
              <a:rPr lang="en-US" sz="2800" b="1" dirty="0" smtClean="0">
                <a:solidFill>
                  <a:srgbClr val="46ED03"/>
                </a:solidFill>
                <a:latin typeface="Monotype Corsiva" pitchFamily="66" charset="0"/>
              </a:rPr>
              <a:t> </a:t>
            </a:r>
            <a:r>
              <a:rPr lang="ru-RU" sz="2800" b="1" dirty="0" smtClean="0">
                <a:solidFill>
                  <a:srgbClr val="46ED03"/>
                </a:solidFill>
                <a:latin typeface="Monotype Corsiva" pitchFamily="66" charset="0"/>
              </a:rPr>
              <a:t>   Ни плясок, ни малины сладкой, </a:t>
            </a:r>
            <a:br>
              <a:rPr lang="ru-RU" sz="2800" b="1" dirty="0" smtClean="0">
                <a:solidFill>
                  <a:srgbClr val="46ED03"/>
                </a:solidFill>
                <a:latin typeface="Monotype Corsiva" pitchFamily="66" charset="0"/>
              </a:rPr>
            </a:br>
            <a:r>
              <a:rPr lang="ru-RU" sz="2800" b="1" dirty="0" smtClean="0">
                <a:solidFill>
                  <a:srgbClr val="46ED03"/>
                </a:solidFill>
                <a:latin typeface="Monotype Corsiva" pitchFamily="66" charset="0"/>
              </a:rPr>
              <a:t>            Ленотр и Жан Люлли</a:t>
            </a:r>
            <a:br>
              <a:rPr lang="ru-RU" sz="2800" b="1" dirty="0" smtClean="0">
                <a:solidFill>
                  <a:srgbClr val="46ED03"/>
                </a:solidFill>
                <a:latin typeface="Monotype Corsiva" pitchFamily="66" charset="0"/>
              </a:rPr>
            </a:br>
            <a:r>
              <a:rPr lang="ru-RU" sz="2800" b="1" dirty="0" smtClean="0">
                <a:solidFill>
                  <a:srgbClr val="46ED03"/>
                </a:solidFill>
                <a:latin typeface="Monotype Corsiva" pitchFamily="66" charset="0"/>
              </a:rPr>
              <a:t>            В садах и танцах беспорядка</a:t>
            </a:r>
            <a:br>
              <a:rPr lang="ru-RU" sz="2800" b="1" dirty="0" smtClean="0">
                <a:solidFill>
                  <a:srgbClr val="46ED03"/>
                </a:solidFill>
                <a:latin typeface="Monotype Corsiva" pitchFamily="66" charset="0"/>
              </a:rPr>
            </a:br>
            <a:r>
              <a:rPr lang="ru-RU" sz="2800" b="1" dirty="0" smtClean="0">
                <a:solidFill>
                  <a:srgbClr val="46ED03"/>
                </a:solidFill>
                <a:latin typeface="Monotype Corsiva" pitchFamily="66" charset="0"/>
              </a:rPr>
              <a:t>            Стерпеть бы не могли.</a:t>
            </a:r>
            <a:br>
              <a:rPr lang="ru-RU" sz="2800" b="1" dirty="0" smtClean="0">
                <a:solidFill>
                  <a:srgbClr val="46ED03"/>
                </a:solidFill>
                <a:latin typeface="Monotype Corsiva" pitchFamily="66" charset="0"/>
              </a:rPr>
            </a:br>
            <a:r>
              <a:rPr lang="en-US" sz="2800" b="1" dirty="0" smtClean="0">
                <a:solidFill>
                  <a:srgbClr val="46ED03"/>
                </a:solidFill>
                <a:latin typeface="Monotype Corsiva" pitchFamily="66" charset="0"/>
              </a:rPr>
              <a:t>                         </a:t>
            </a:r>
            <a:r>
              <a:rPr lang="ru-RU" sz="2800" b="1" dirty="0" smtClean="0">
                <a:solidFill>
                  <a:srgbClr val="46ED03"/>
                </a:solidFill>
                <a:latin typeface="Monotype Corsiva" pitchFamily="66" charset="0"/>
              </a:rPr>
              <a:t>   Застыли тисы, точно в трансе,</a:t>
            </a:r>
            <a:br>
              <a:rPr lang="ru-RU" sz="2800" b="1" dirty="0" smtClean="0">
                <a:solidFill>
                  <a:srgbClr val="46ED03"/>
                </a:solidFill>
                <a:latin typeface="Monotype Corsiva" pitchFamily="66" charset="0"/>
              </a:rPr>
            </a:br>
            <a:r>
              <a:rPr lang="ru-RU" sz="2800" b="1" dirty="0" smtClean="0">
                <a:solidFill>
                  <a:srgbClr val="46ED03"/>
                </a:solidFill>
                <a:latin typeface="Monotype Corsiva" pitchFamily="66" charset="0"/>
              </a:rPr>
              <a:t>                            Равняли строй кусты,</a:t>
            </a:r>
            <a:br>
              <a:rPr lang="ru-RU" sz="2800" b="1" dirty="0" smtClean="0">
                <a:solidFill>
                  <a:srgbClr val="46ED03"/>
                </a:solidFill>
                <a:latin typeface="Monotype Corsiva" pitchFamily="66" charset="0"/>
              </a:rPr>
            </a:br>
            <a:r>
              <a:rPr lang="ru-RU" sz="2800" b="1" dirty="0" smtClean="0">
                <a:solidFill>
                  <a:srgbClr val="46ED03"/>
                </a:solidFill>
                <a:latin typeface="Monotype Corsiva" pitchFamily="66" charset="0"/>
              </a:rPr>
              <a:t>                            И приседали в реверансе</a:t>
            </a:r>
            <a:br>
              <a:rPr lang="ru-RU" sz="2800" b="1" dirty="0" smtClean="0">
                <a:solidFill>
                  <a:srgbClr val="46ED03"/>
                </a:solidFill>
                <a:latin typeface="Monotype Corsiva" pitchFamily="66" charset="0"/>
              </a:rPr>
            </a:br>
            <a:r>
              <a:rPr lang="ru-RU" sz="2800" b="1" dirty="0" smtClean="0">
                <a:solidFill>
                  <a:srgbClr val="46ED03"/>
                </a:solidFill>
                <a:latin typeface="Monotype Corsiva" pitchFamily="66" charset="0"/>
              </a:rPr>
              <a:t>                            Заученном цветы.</a:t>
            </a:r>
            <a:r>
              <a:rPr lang="en-US" sz="2800" b="1" dirty="0" smtClean="0">
                <a:solidFill>
                  <a:srgbClr val="00B0F0"/>
                </a:solidFill>
                <a:latin typeface="Monotype Corsiva" pitchFamily="66" charset="0"/>
              </a:rPr>
              <a:t/>
            </a:r>
            <a:br>
              <a:rPr lang="en-US" sz="2800" b="1" dirty="0" smtClean="0">
                <a:solidFill>
                  <a:srgbClr val="00B0F0"/>
                </a:solidFill>
                <a:latin typeface="Monotype Corsiva" pitchFamily="66" charset="0"/>
              </a:rPr>
            </a:br>
            <a:r>
              <a:rPr lang="en-US" sz="2800" b="1" dirty="0" smtClean="0">
                <a:solidFill>
                  <a:schemeClr val="tx1">
                    <a:lumMod val="85000"/>
                  </a:schemeClr>
                </a:solidFill>
                <a:latin typeface="Monotype Corsiva" pitchFamily="66" charset="0"/>
              </a:rPr>
              <a:t>                                                                        (</a:t>
            </a:r>
            <a:r>
              <a:rPr lang="ru-RU" sz="2800" b="1" dirty="0" smtClean="0">
                <a:solidFill>
                  <a:schemeClr val="tx1">
                    <a:lumMod val="85000"/>
                  </a:schemeClr>
                </a:solidFill>
                <a:latin typeface="Monotype Corsiva" pitchFamily="66" charset="0"/>
              </a:rPr>
              <a:t>В. Гюго)</a:t>
            </a:r>
            <a:br>
              <a:rPr lang="ru-RU" sz="2800" b="1" dirty="0" smtClean="0">
                <a:solidFill>
                  <a:schemeClr val="tx1">
                    <a:lumMod val="85000"/>
                  </a:schemeClr>
                </a:solidFill>
                <a:latin typeface="Monotype Corsiva" pitchFamily="66" charset="0"/>
              </a:rPr>
            </a:br>
            <a:r>
              <a:rPr lang="ru-RU" sz="2400" dirty="0" smtClean="0">
                <a:solidFill>
                  <a:schemeClr val="tx1">
                    <a:lumMod val="85000"/>
                  </a:schemeClr>
                </a:solidFill>
                <a:latin typeface="Monotype Corsiva" pitchFamily="66" charset="0"/>
              </a:rPr>
              <a:t>          </a:t>
            </a:r>
            <a:endParaRPr lang="ru-RU" sz="2400" dirty="0">
              <a:solidFill>
                <a:schemeClr val="tx1">
                  <a:lumMod val="85000"/>
                </a:schemeClr>
              </a:solidFill>
              <a:latin typeface="Monotype Corsiva" pitchFamily="66" charset="0"/>
            </a:endParaRP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decel="50000" fill="hold">
                                          <p:stCondLst>
                                            <p:cond delay="0"/>
                                          </p:stCondLst>
                                        </p:cTn>
                                        <p:tgtEl>
                                          <p:spTgt spid="3"/>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gtEl>
                                        <p:attrNameLst>
                                          <p:attrName>ppt_w</p:attrName>
                                        </p:attrNameLst>
                                      </p:cBhvr>
                                      <p:tavLst>
                                        <p:tav tm="0">
                                          <p:val>
                                            <p:strVal val="#ppt_w*.05"/>
                                          </p:val>
                                        </p:tav>
                                        <p:tav tm="100000">
                                          <p:val>
                                            <p:strVal val="#ppt_w"/>
                                          </p:val>
                                        </p:tav>
                                      </p:tavLst>
                                    </p:anim>
                                    <p:anim calcmode="lin" valueType="num">
                                      <p:cBhvr>
                                        <p:cTn id="10" dur="1000" fill="hold"/>
                                        <p:tgtEl>
                                          <p:spTgt spid="3"/>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6000" b="-6000"/>
          </a:stretch>
        </a:blipFill>
        <a:effectLst/>
      </p:bgPr>
    </p:bg>
    <p:spTree>
      <p:nvGrpSpPr>
        <p:cNvPr id="1" name=""/>
        <p:cNvGrpSpPr/>
        <p:nvPr/>
      </p:nvGrpSpPr>
      <p:grpSpPr>
        <a:xfrm>
          <a:off x="0" y="0"/>
          <a:ext cx="0" cy="0"/>
          <a:chOff x="0" y="0"/>
          <a:chExt cx="0" cy="0"/>
        </a:xfrm>
      </p:grpSpPr>
      <p:pic>
        <p:nvPicPr>
          <p:cNvPr id="4" name="Рисунок 3" descr="луи.jpg"/>
          <p:cNvPicPr>
            <a:picLocks noChangeAspect="1"/>
          </p:cNvPicPr>
          <p:nvPr/>
        </p:nvPicPr>
        <p:blipFill>
          <a:blip r:embed="rId4"/>
          <a:stretch>
            <a:fillRect/>
          </a:stretch>
        </p:blipFill>
        <p:spPr>
          <a:xfrm>
            <a:off x="266688" y="200016"/>
            <a:ext cx="5022864" cy="6457969"/>
          </a:xfrm>
          <a:prstGeom prst="rect">
            <a:avLst/>
          </a:prstGeom>
          <a:ln w="228600" cap="sq" cmpd="thickThin">
            <a:solidFill>
              <a:srgbClr val="000000"/>
            </a:solidFill>
            <a:prstDash val="solid"/>
            <a:miter lim="800000"/>
          </a:ln>
          <a:effectLst>
            <a:innerShdw blurRad="76200">
              <a:srgbClr val="000000"/>
            </a:innerShdw>
          </a:effectLst>
        </p:spPr>
      </p:pic>
      <p:sp>
        <p:nvSpPr>
          <p:cNvPr id="5" name="Прямоугольник 4"/>
          <p:cNvSpPr/>
          <p:nvPr/>
        </p:nvSpPr>
        <p:spPr>
          <a:xfrm>
            <a:off x="5827716" y="558792"/>
            <a:ext cx="2964273" cy="830997"/>
          </a:xfrm>
          <a:prstGeom prst="rect">
            <a:avLst/>
          </a:prstGeom>
          <a:noFill/>
        </p:spPr>
        <p:txBody>
          <a:bodyPr wrap="none" lIns="91440" tIns="45720" rIns="91440" bIns="45720">
            <a:spAutoFit/>
          </a:bodyPr>
          <a:lstStyle/>
          <a:p>
            <a:pPr algn="ctr"/>
            <a:r>
              <a:rPr lang="en-US" sz="4800" b="1" cap="none" spc="0" dirty="0" smtClean="0">
                <a:ln w="1905"/>
                <a:solidFill>
                  <a:sysClr val="windowText" lastClr="000000"/>
                </a:solidFill>
                <a:effectLst>
                  <a:innerShdw blurRad="69850" dist="43180" dir="5400000">
                    <a:srgbClr val="000000">
                      <a:alpha val="65000"/>
                    </a:srgbClr>
                  </a:innerShdw>
                </a:effectLst>
                <a:latin typeface="Algerian" pitchFamily="82" charset="0"/>
              </a:rPr>
              <a:t>Louis XIV</a:t>
            </a:r>
            <a:endParaRPr lang="ru-RU" sz="4800" b="1" cap="none" spc="0" dirty="0">
              <a:ln w="1905"/>
              <a:solidFill>
                <a:sysClr val="windowText" lastClr="000000"/>
              </a:solidFill>
              <a:effectLst>
                <a:innerShdw blurRad="69850" dist="43180" dir="5400000">
                  <a:srgbClr val="000000">
                    <a:alpha val="65000"/>
                  </a:srgbClr>
                </a:innerShdw>
              </a:effectLst>
            </a:endParaRPr>
          </a:p>
        </p:txBody>
      </p:sp>
      <p:sp>
        <p:nvSpPr>
          <p:cNvPr id="6" name="Заголовок 5"/>
          <p:cNvSpPr>
            <a:spLocks noGrp="1"/>
          </p:cNvSpPr>
          <p:nvPr>
            <p:ph type="title"/>
          </p:nvPr>
        </p:nvSpPr>
        <p:spPr>
          <a:xfrm>
            <a:off x="5648328" y="3429000"/>
            <a:ext cx="3316284" cy="1143000"/>
          </a:xfrm>
        </p:spPr>
        <p:txBody>
          <a:bodyPr>
            <a:normAutofit/>
          </a:bodyPr>
          <a:lstStyle/>
          <a:p>
            <a:r>
              <a:rPr lang="en-US" sz="2800" dirty="0" smtClean="0"/>
              <a:t>Son art  a pris des regards</a:t>
            </a:r>
            <a:endParaRPr lang="ru-RU" sz="2800" dirty="0"/>
          </a:p>
        </p:txBody>
      </p:sp>
    </p:spTree>
  </p:cSld>
  <p:clrMapOvr>
    <a:masterClrMapping/>
  </p:clrMapOvr>
  <p:transition spd="slow">
    <p:cover dir="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праведливость">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503</TotalTime>
  <Words>34</Words>
  <Application>Microsoft Office PowerPoint</Application>
  <PresentationFormat>Экран (4:3)</PresentationFormat>
  <Paragraphs>8</Paragraphs>
  <Slides>3</Slides>
  <Notes>3</Notes>
  <HiddenSlides>0</HiddenSlides>
  <MMClips>0</MMClips>
  <ScaleCrop>false</ScaleCrop>
  <HeadingPairs>
    <vt:vector size="4" baseType="variant">
      <vt:variant>
        <vt:lpstr>Тема</vt:lpstr>
      </vt:variant>
      <vt:variant>
        <vt:i4>1</vt:i4>
      </vt:variant>
      <vt:variant>
        <vt:lpstr>Заголовки слайдов</vt:lpstr>
      </vt:variant>
      <vt:variant>
        <vt:i4>3</vt:i4>
      </vt:variant>
    </vt:vector>
  </HeadingPairs>
  <TitlesOfParts>
    <vt:vector size="4" baseType="lpstr">
      <vt:lpstr>Тема Office</vt:lpstr>
      <vt:lpstr>Ayant visité la Versaille à la moitié du XIX (dix-neuvième  siècle) Mark Twen écrivait:  ” Je grondais Louis XIV (quatorze), qui avait dépensé  deux cents millions dollars  à  la Versailles pendant que le peuple avait besoin du pain. Mais à présent  je l’ai pardonné. C’est extraordinairement  joli!      Tu regardes et tu taches de comprendre que tu es sur la terre  et  non pas dans les jardins d’Edem. On est prêt de croire que c’est le mensonge, ce n’est que le rêve de fées “</vt:lpstr>
      <vt:lpstr>Была природа в парке этом Как будто неживой; Как будто в выспренним сонетом,  Возились там с травой.             Ни плясок, ни малины сладкой,              Ленотр и Жан Люлли             В садах и танцах беспорядка             Стерпеть бы не могли.                             Застыли тисы, точно в трансе,                             Равняли строй кусты,                             И приседали в реверансе                             Заученном цветы.                                                                         (В. Гюго)           </vt:lpstr>
      <vt:lpstr>Son art  a pris des regards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Eduard</dc:creator>
  <cp:lastModifiedBy>№0</cp:lastModifiedBy>
  <cp:revision>56</cp:revision>
  <dcterms:created xsi:type="dcterms:W3CDTF">2010-02-25T16:39:04Z</dcterms:created>
  <dcterms:modified xsi:type="dcterms:W3CDTF">2011-01-21T13:32:41Z</dcterms:modified>
</cp:coreProperties>
</file>