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4" r:id="rId3"/>
    <p:sldId id="266" r:id="rId4"/>
    <p:sldId id="259" r:id="rId5"/>
    <p:sldId id="268" r:id="rId6"/>
    <p:sldId id="257" r:id="rId7"/>
    <p:sldId id="263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EF39-00E8-4090-913E-259335FA3B8E}" type="datetimeFigureOut">
              <a:rPr lang="ru-RU" smtClean="0"/>
              <a:pPr/>
              <a:t>12.12.2010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485FC-99A2-40A7-BBF4-1AD7CF9B25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EF39-00E8-4090-913E-259335FA3B8E}" type="datetimeFigureOut">
              <a:rPr lang="ru-RU" smtClean="0"/>
              <a:pPr/>
              <a:t>12.12.2010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485FC-99A2-40A7-BBF4-1AD7CF9B25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EF39-00E8-4090-913E-259335FA3B8E}" type="datetimeFigureOut">
              <a:rPr lang="ru-RU" smtClean="0"/>
              <a:pPr/>
              <a:t>12.12.2010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485FC-99A2-40A7-BBF4-1AD7CF9B25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EF39-00E8-4090-913E-259335FA3B8E}" type="datetimeFigureOut">
              <a:rPr lang="ru-RU" smtClean="0"/>
              <a:pPr/>
              <a:t>12.12.2010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485FC-99A2-40A7-BBF4-1AD7CF9B25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EF39-00E8-4090-913E-259335FA3B8E}" type="datetimeFigureOut">
              <a:rPr lang="ru-RU" smtClean="0"/>
              <a:pPr/>
              <a:t>12.12.2010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485FC-99A2-40A7-BBF4-1AD7CF9B25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EF39-00E8-4090-913E-259335FA3B8E}" type="datetimeFigureOut">
              <a:rPr lang="ru-RU" smtClean="0"/>
              <a:pPr/>
              <a:t>12.12.2010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485FC-99A2-40A7-BBF4-1AD7CF9B25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EF39-00E8-4090-913E-259335FA3B8E}" type="datetimeFigureOut">
              <a:rPr lang="ru-RU" smtClean="0"/>
              <a:pPr/>
              <a:t>12.12.2010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485FC-99A2-40A7-BBF4-1AD7CF9B25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EF39-00E8-4090-913E-259335FA3B8E}" type="datetimeFigureOut">
              <a:rPr lang="ru-RU" smtClean="0"/>
              <a:pPr/>
              <a:t>12.12.2010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485FC-99A2-40A7-BBF4-1AD7CF9B25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EF39-00E8-4090-913E-259335FA3B8E}" type="datetimeFigureOut">
              <a:rPr lang="ru-RU" smtClean="0"/>
              <a:pPr/>
              <a:t>12.12.2010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485FC-99A2-40A7-BBF4-1AD7CF9B25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EF39-00E8-4090-913E-259335FA3B8E}" type="datetimeFigureOut">
              <a:rPr lang="ru-RU" smtClean="0"/>
              <a:pPr/>
              <a:t>12.12.2010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485FC-99A2-40A7-BBF4-1AD7CF9B25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4EF39-00E8-4090-913E-259335FA3B8E}" type="datetimeFigureOut">
              <a:rPr lang="ru-RU" smtClean="0"/>
              <a:pPr/>
              <a:t>12.12.2010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485FC-99A2-40A7-BBF4-1AD7CF9B25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4EF39-00E8-4090-913E-259335FA3B8E}" type="datetimeFigureOut">
              <a:rPr lang="ru-RU" smtClean="0"/>
              <a:pPr/>
              <a:t>12.12.2010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485FC-99A2-40A7-BBF4-1AD7CF9B259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4525963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1600" dirty="0" smtClean="0"/>
              <a:t>         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 </a:t>
            </a:r>
          </a:p>
          <a:p>
            <a:pPr>
              <a:buNone/>
            </a:pPr>
            <a:r>
              <a:rPr lang="ru-RU" sz="2800" dirty="0" smtClean="0"/>
              <a:t>       </a:t>
            </a:r>
          </a:p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1857364"/>
            <a:ext cx="928694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Ж.р.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071934" y="2000240"/>
            <a:ext cx="91440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М.р.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643702" y="2000240"/>
            <a:ext cx="91440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Ср.р.</a:t>
            </a:r>
            <a:endParaRPr lang="ru-RU" dirty="0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1071538" y="1357298"/>
            <a:ext cx="1357322" cy="5715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3857620" y="1285860"/>
            <a:ext cx="1357322" cy="7143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6500826" y="1357298"/>
            <a:ext cx="1214446" cy="64294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340369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8800" b="1" spc="50" dirty="0" smtClean="0">
                <a:ln w="11430"/>
                <a:solidFill>
                  <a:srgbClr val="0070C0"/>
                </a:solidFill>
              </a:rPr>
              <a:t>Спасибо</a:t>
            </a:r>
          </a:p>
          <a:p>
            <a:pPr algn="ctr">
              <a:buNone/>
            </a:pPr>
            <a:r>
              <a:rPr lang="ru-RU" sz="8800" b="1" spc="50" dirty="0" smtClean="0">
                <a:ln w="11430"/>
                <a:solidFill>
                  <a:srgbClr val="0070C0"/>
                </a:solidFill>
              </a:rPr>
              <a:t> за работу! </a:t>
            </a:r>
            <a:endParaRPr lang="ru-RU" sz="8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FF0000"/>
                </a:solidFill>
              </a:rPr>
              <a:t>Словарные слова</a:t>
            </a:r>
            <a:endParaRPr lang="ru-RU" sz="6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sz="7200" b="1" dirty="0" smtClean="0"/>
              <a:t>_</a:t>
            </a:r>
            <a:r>
              <a:rPr lang="ru-RU" sz="7200" b="1" dirty="0" smtClean="0"/>
              <a:t> </a:t>
            </a:r>
            <a:r>
              <a:rPr lang="ru-RU" sz="7200" b="1" dirty="0" err="1" smtClean="0"/>
              <a:t>гурец</a:t>
            </a:r>
            <a:r>
              <a:rPr lang="ru-RU" sz="7200" b="1" dirty="0" smtClean="0"/>
              <a:t>, </a:t>
            </a:r>
            <a:r>
              <a:rPr lang="ru-RU" sz="7200" b="1" dirty="0" smtClean="0"/>
              <a:t>б _ лото, </a:t>
            </a:r>
          </a:p>
          <a:p>
            <a:pPr>
              <a:buNone/>
            </a:pPr>
            <a:r>
              <a:rPr lang="ru-RU" sz="7200" b="1" dirty="0" smtClean="0"/>
              <a:t> </a:t>
            </a:r>
            <a:r>
              <a:rPr lang="ru-RU" sz="7200" b="1" dirty="0" smtClean="0"/>
              <a:t>м _ </a:t>
            </a:r>
            <a:r>
              <a:rPr lang="ru-RU" sz="7200" b="1" dirty="0" err="1" smtClean="0"/>
              <a:t>лина</a:t>
            </a:r>
            <a:r>
              <a:rPr lang="ru-RU" sz="7200" b="1" dirty="0" smtClean="0"/>
              <a:t>,  </a:t>
            </a:r>
            <a:r>
              <a:rPr lang="ru-RU" sz="7200" b="1" dirty="0" err="1" smtClean="0"/>
              <a:t>ш</a:t>
            </a:r>
            <a:r>
              <a:rPr lang="ru-RU" sz="7200" b="1" dirty="0" smtClean="0"/>
              <a:t> _ </a:t>
            </a:r>
            <a:r>
              <a:rPr lang="ru-RU" sz="7200" b="1" dirty="0" err="1" smtClean="0"/>
              <a:t>ссе</a:t>
            </a:r>
            <a:r>
              <a:rPr lang="ru-RU" sz="7200" b="1" dirty="0" smtClean="0"/>
              <a:t>,</a:t>
            </a:r>
          </a:p>
          <a:p>
            <a:pPr>
              <a:buNone/>
            </a:pPr>
            <a:r>
              <a:rPr lang="ru-RU" sz="7200" b="1" dirty="0" smtClean="0"/>
              <a:t> </a:t>
            </a:r>
            <a:r>
              <a:rPr lang="ru-RU" sz="7200" b="1" dirty="0" smtClean="0"/>
              <a:t>т _ </a:t>
            </a:r>
            <a:r>
              <a:rPr lang="ru-RU" sz="7200" b="1" dirty="0" err="1" smtClean="0"/>
              <a:t>традь</a:t>
            </a:r>
            <a:r>
              <a:rPr lang="ru-RU" sz="7200" b="1" dirty="0" smtClean="0"/>
              <a:t>,  дядя</a:t>
            </a:r>
            <a:endParaRPr lang="ru-RU" sz="36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4525963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1600" dirty="0" smtClean="0"/>
              <a:t>           </a:t>
            </a:r>
            <a:r>
              <a:rPr lang="ru-RU" sz="1600" dirty="0" smtClean="0"/>
              <a:t> </a:t>
            </a:r>
            <a:r>
              <a:rPr lang="ru-RU" sz="2800" dirty="0" smtClean="0"/>
              <a:t> малин                      </a:t>
            </a:r>
            <a:r>
              <a:rPr lang="ru-RU" sz="2800" dirty="0" smtClean="0"/>
              <a:t>огурец</a:t>
            </a:r>
            <a:r>
              <a:rPr lang="ru-RU" sz="2800" dirty="0" smtClean="0"/>
              <a:t>                     </a:t>
            </a:r>
            <a:r>
              <a:rPr lang="ru-RU" sz="2800" dirty="0" smtClean="0"/>
              <a:t>болот</a:t>
            </a:r>
          </a:p>
          <a:p>
            <a:pPr>
              <a:buNone/>
            </a:pPr>
            <a:r>
              <a:rPr lang="ru-RU" sz="2800" dirty="0" smtClean="0"/>
              <a:t>       тетрадь                       </a:t>
            </a:r>
            <a:r>
              <a:rPr lang="ru-RU" sz="2800" dirty="0" err="1" smtClean="0"/>
              <a:t>дяд</a:t>
            </a:r>
            <a:r>
              <a:rPr lang="ru-RU" sz="2800" dirty="0" smtClean="0"/>
              <a:t>                         </a:t>
            </a:r>
            <a:r>
              <a:rPr lang="ru-RU" sz="2800" dirty="0" err="1" smtClean="0"/>
              <a:t>шосс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       </a:t>
            </a:r>
          </a:p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1857364"/>
            <a:ext cx="928694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Ж.р.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071934" y="2000240"/>
            <a:ext cx="91440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М.р.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643702" y="2000240"/>
            <a:ext cx="91440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Ср.р.</a:t>
            </a:r>
            <a:endParaRPr lang="ru-RU" dirty="0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1071538" y="1357298"/>
            <a:ext cx="1357322" cy="5715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3857620" y="1285860"/>
            <a:ext cx="1357322" cy="7143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6500826" y="1357298"/>
            <a:ext cx="1214446" cy="64294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357422" y="3357562"/>
            <a:ext cx="500066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а</a:t>
            </a:r>
            <a:endParaRPr lang="ru-RU" sz="2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0628" y="3429000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786314" y="3857628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я</a:t>
            </a:r>
            <a:endParaRPr lang="ru-RU" sz="28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572396" y="3357562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</a:t>
            </a:r>
            <a:endParaRPr lang="ru-RU" sz="28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357422" y="3929066"/>
            <a:ext cx="35719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7572396" y="3929066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е</a:t>
            </a:r>
            <a:endParaRPr lang="ru-R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тарелка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/>
          </a:blip>
          <a:srcRect l="2771" r="3011" b="5152"/>
          <a:stretch>
            <a:fillRect/>
          </a:stretch>
        </p:blipFill>
        <p:spPr>
          <a:xfrm>
            <a:off x="1000100" y="2253866"/>
            <a:ext cx="7286676" cy="2532456"/>
          </a:xfrm>
          <a:ln w="28575">
            <a:solidFill>
              <a:srgbClr val="0070C0"/>
            </a:solidFill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571472" y="1643050"/>
          <a:ext cx="8229600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44"/>
                <a:gridCol w="2928958"/>
                <a:gridCol w="258599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r>
                        <a:rPr lang="ru-RU" dirty="0" smtClean="0"/>
                        <a:t>            </a:t>
                      </a:r>
                      <a:r>
                        <a:rPr lang="en-US" dirty="0" smtClean="0"/>
                        <a:t>   I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скл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</a:t>
                      </a:r>
                      <a:r>
                        <a:rPr lang="ru-RU" dirty="0" smtClean="0"/>
                        <a:t>      </a:t>
                      </a:r>
                      <a:r>
                        <a:rPr lang="en-US" dirty="0" smtClean="0"/>
                        <a:t>    II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скл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</a:t>
                      </a:r>
                      <a:r>
                        <a:rPr lang="ru-RU" dirty="0" smtClean="0"/>
                        <a:t>         </a:t>
                      </a:r>
                      <a:r>
                        <a:rPr lang="en-US" dirty="0" smtClean="0"/>
                        <a:t>III</a:t>
                      </a:r>
                      <a:r>
                        <a:rPr lang="ru-RU" dirty="0" smtClean="0"/>
                        <a:t>  </a:t>
                      </a:r>
                      <a:r>
                        <a:rPr lang="ru-RU" dirty="0" err="1" smtClean="0"/>
                        <a:t>скл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 Ж.р.</a:t>
                      </a:r>
                    </a:p>
                    <a:p>
                      <a:r>
                        <a:rPr lang="ru-RU" dirty="0" smtClean="0"/>
                        <a:t>                               </a:t>
                      </a:r>
                      <a:r>
                        <a:rPr lang="ru-RU" b="1" dirty="0" smtClean="0"/>
                        <a:t>-а,</a:t>
                      </a:r>
                      <a:r>
                        <a:rPr lang="ru-RU" b="1" baseline="0" dirty="0" smtClean="0"/>
                        <a:t> -я</a:t>
                      </a:r>
                      <a:endParaRPr lang="en-US" dirty="0" smtClean="0"/>
                    </a:p>
                    <a:p>
                      <a:r>
                        <a:rPr lang="ru-RU" dirty="0" smtClean="0"/>
                        <a:t>М.р.</a:t>
                      </a:r>
                      <a:endParaRPr lang="en-US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           Ср.р.     </a:t>
                      </a:r>
                      <a:r>
                        <a:rPr lang="ru-RU" b="1" dirty="0" smtClean="0"/>
                        <a:t>-о, -е</a:t>
                      </a:r>
                    </a:p>
                    <a:p>
                      <a:endParaRPr lang="ru-RU" b="1" dirty="0" smtClean="0"/>
                    </a:p>
                    <a:p>
                      <a:r>
                        <a:rPr lang="ru-RU" b="0" dirty="0" smtClean="0"/>
                        <a:t>           М.р.    -  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        Ж.р.    - </a:t>
                      </a:r>
                      <a:r>
                        <a:rPr lang="ru-RU" dirty="0" err="1" smtClean="0"/>
                        <a:t>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</a:t>
                      </a:r>
                      <a:r>
                        <a:rPr lang="ru-RU" dirty="0" smtClean="0"/>
                        <a:t>малина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             тарелка</a:t>
                      </a:r>
                      <a:endParaRPr lang="en-US" dirty="0" smtClean="0"/>
                    </a:p>
                    <a:p>
                      <a:r>
                        <a:rPr lang="ru-RU" dirty="0" smtClean="0"/>
                        <a:t>               дядя</a:t>
                      </a:r>
                      <a:endParaRPr lang="en-US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</a:t>
                      </a:r>
                      <a:r>
                        <a:rPr lang="ru-RU" dirty="0" smtClean="0"/>
                        <a:t>огурец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                тетрадь</a:t>
                      </a:r>
                    </a:p>
                    <a:p>
                      <a:r>
                        <a:rPr lang="ru-RU" dirty="0" smtClean="0"/>
                        <a:t>                 шоссе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           болото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1357290" y="2500306"/>
            <a:ext cx="785818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1214414" y="2786058"/>
            <a:ext cx="928694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4786314" y="2928934"/>
            <a:ext cx="214314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715272" y="257174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571472" y="1643050"/>
          <a:ext cx="8229600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44"/>
                <a:gridCol w="2928958"/>
                <a:gridCol w="258599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r>
                        <a:rPr lang="ru-RU" dirty="0" smtClean="0"/>
                        <a:t>            </a:t>
                      </a:r>
                      <a:r>
                        <a:rPr lang="en-US" dirty="0" smtClean="0"/>
                        <a:t>   I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скл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</a:t>
                      </a:r>
                      <a:r>
                        <a:rPr lang="ru-RU" dirty="0" smtClean="0"/>
                        <a:t>      </a:t>
                      </a:r>
                      <a:r>
                        <a:rPr lang="en-US" dirty="0" smtClean="0"/>
                        <a:t>    II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скл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</a:t>
                      </a:r>
                      <a:r>
                        <a:rPr lang="ru-RU" dirty="0" smtClean="0"/>
                        <a:t>         </a:t>
                      </a:r>
                      <a:r>
                        <a:rPr lang="en-US" dirty="0" smtClean="0"/>
                        <a:t>III</a:t>
                      </a:r>
                      <a:r>
                        <a:rPr lang="ru-RU" dirty="0" smtClean="0"/>
                        <a:t>  </a:t>
                      </a:r>
                      <a:r>
                        <a:rPr lang="ru-RU" dirty="0" err="1" smtClean="0"/>
                        <a:t>скл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 Ж.р.</a:t>
                      </a:r>
                    </a:p>
                    <a:p>
                      <a:r>
                        <a:rPr lang="ru-RU" dirty="0" smtClean="0"/>
                        <a:t>                               </a:t>
                      </a:r>
                      <a:r>
                        <a:rPr lang="ru-RU" b="1" dirty="0" smtClean="0"/>
                        <a:t>-а,</a:t>
                      </a:r>
                      <a:r>
                        <a:rPr lang="ru-RU" b="1" baseline="0" dirty="0" smtClean="0"/>
                        <a:t> -я</a:t>
                      </a:r>
                      <a:endParaRPr lang="en-US" dirty="0" smtClean="0"/>
                    </a:p>
                    <a:p>
                      <a:r>
                        <a:rPr lang="ru-RU" dirty="0" smtClean="0"/>
                        <a:t>М.р.</a:t>
                      </a:r>
                      <a:endParaRPr lang="en-US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           Ср.р.     </a:t>
                      </a:r>
                      <a:r>
                        <a:rPr lang="ru-RU" b="1" dirty="0" smtClean="0"/>
                        <a:t>-о, -е</a:t>
                      </a:r>
                    </a:p>
                    <a:p>
                      <a:endParaRPr lang="ru-RU" b="1" dirty="0" smtClean="0"/>
                    </a:p>
                    <a:p>
                      <a:r>
                        <a:rPr lang="ru-RU" b="0" dirty="0" smtClean="0"/>
                        <a:t>           М.р.    -  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        Ж.р.    - </a:t>
                      </a:r>
                      <a:r>
                        <a:rPr lang="ru-RU" dirty="0" err="1" smtClean="0"/>
                        <a:t>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</a:t>
                      </a:r>
                      <a:r>
                        <a:rPr lang="ru-RU" dirty="0" smtClean="0"/>
                        <a:t>малина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             тарелка</a:t>
                      </a:r>
                      <a:endParaRPr lang="en-US" dirty="0" smtClean="0"/>
                    </a:p>
                    <a:p>
                      <a:r>
                        <a:rPr lang="ru-RU" dirty="0" smtClean="0"/>
                        <a:t>               дядя</a:t>
                      </a:r>
                      <a:endParaRPr lang="en-US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                 </a:t>
                      </a:r>
                      <a:r>
                        <a:rPr lang="ru-RU" smtClean="0"/>
                        <a:t>огурец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                болото</a:t>
                      </a:r>
                    </a:p>
                    <a:p>
                      <a:r>
                        <a:rPr lang="ru-RU" dirty="0" smtClean="0"/>
                        <a:t>                 шоссе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тетрадь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1357290" y="2500306"/>
            <a:ext cx="785818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1214414" y="2786058"/>
            <a:ext cx="928694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4786314" y="2928934"/>
            <a:ext cx="214314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715272" y="257174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71472" y="214290"/>
            <a:ext cx="8429684" cy="1571636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</a:rPr>
              <a:t>    Тема урока:</a:t>
            </a:r>
            <a:br>
              <a:rPr lang="ru-RU" sz="4000" b="1" dirty="0" smtClean="0">
                <a:solidFill>
                  <a:srgbClr val="0070C0"/>
                </a:solidFill>
              </a:rPr>
            </a:br>
            <a:r>
              <a:rPr lang="ru-RU" sz="3600" b="1" dirty="0" smtClean="0">
                <a:solidFill>
                  <a:srgbClr val="0070C0"/>
                </a:solidFill>
              </a:rPr>
              <a:t>«</a:t>
            </a:r>
            <a:r>
              <a:rPr lang="ru-RU" sz="3600" b="1" i="1" dirty="0" smtClean="0">
                <a:solidFill>
                  <a:srgbClr val="0070C0"/>
                </a:solidFill>
              </a:rPr>
              <a:t>Склонения имён существительных»</a:t>
            </a:r>
            <a:r>
              <a:rPr lang="ru-RU" sz="4000" b="1" dirty="0" smtClean="0">
                <a:solidFill>
                  <a:srgbClr val="0070C0"/>
                </a:solidFill>
              </a:rPr>
              <a:t/>
            </a:r>
            <a:br>
              <a:rPr lang="ru-RU" sz="4000" b="1" dirty="0" smtClean="0">
                <a:solidFill>
                  <a:srgbClr val="0070C0"/>
                </a:solidFill>
              </a:rPr>
            </a:b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714488"/>
            <a:ext cx="82153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Задачи:</a:t>
            </a:r>
            <a:br>
              <a:rPr lang="ru-RU" sz="3600" b="1" dirty="0" smtClean="0"/>
            </a:br>
            <a:r>
              <a:rPr lang="ru-RU" sz="3600" b="1" dirty="0" smtClean="0"/>
              <a:t>1. Показать умеем ли мы определять склонение, род, падеж существительных</a:t>
            </a:r>
            <a:r>
              <a:rPr lang="ru-RU" sz="3600" dirty="0" smtClean="0"/>
              <a:t>.</a:t>
            </a:r>
            <a:br>
              <a:rPr lang="ru-RU" sz="3600" dirty="0" smtClean="0"/>
            </a:br>
            <a:r>
              <a:rPr lang="ru-RU" sz="3600" b="1" dirty="0" smtClean="0"/>
              <a:t>2.</a:t>
            </a:r>
            <a:r>
              <a:rPr lang="en-US" sz="3600" b="1" dirty="0" smtClean="0"/>
              <a:t> </a:t>
            </a:r>
            <a:r>
              <a:rPr lang="ru-RU" sz="3600" b="1" dirty="0" smtClean="0"/>
              <a:t>Научились ли мы вставлять нужное падежное окончание имён существительных.</a:t>
            </a:r>
            <a:endParaRPr lang="ru-RU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Чтобы определить склонение имени существительного, нужно: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AutoNum type="arabicPeriod"/>
            </a:pPr>
            <a:r>
              <a:rPr lang="ru-RU" dirty="0" smtClean="0"/>
              <a:t>  Поставить существительное в начальную форму.</a:t>
            </a:r>
          </a:p>
          <a:p>
            <a:pPr marL="514350" indent="-514350" algn="just">
              <a:buAutoNum type="arabicPeriod" startAt="2"/>
            </a:pPr>
            <a:r>
              <a:rPr lang="ru-RU" dirty="0" smtClean="0"/>
              <a:t>  Определить род.</a:t>
            </a:r>
          </a:p>
          <a:p>
            <a:pPr marL="514350" indent="-514350" algn="just">
              <a:buNone/>
            </a:pPr>
            <a:r>
              <a:rPr lang="ru-RU" dirty="0" smtClean="0"/>
              <a:t>3.     Выделить окончание сущ. в И.п., ед.ч.</a:t>
            </a:r>
          </a:p>
          <a:p>
            <a:pPr marL="514350" indent="-514350" algn="just">
              <a:buNone/>
            </a:pPr>
            <a:r>
              <a:rPr lang="ru-RU" dirty="0" smtClean="0"/>
              <a:t>4. По роду и окончанию определить    склонение.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85728"/>
            <a:ext cx="8186766" cy="5840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rgbClr val="0070C0"/>
                </a:solidFill>
              </a:rPr>
              <a:t>Уходя с урока, выбери подходящий для своего настроения шарик.</a:t>
            </a: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5" name="Улыбающееся лицо 4"/>
          <p:cNvSpPr/>
          <p:nvPr/>
        </p:nvSpPr>
        <p:spPr>
          <a:xfrm>
            <a:off x="928662" y="2214554"/>
            <a:ext cx="1143008" cy="1714512"/>
          </a:xfrm>
          <a:prstGeom prst="smileyFac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лыбающееся лицо 5"/>
          <p:cNvSpPr/>
          <p:nvPr/>
        </p:nvSpPr>
        <p:spPr>
          <a:xfrm>
            <a:off x="4000496" y="2214554"/>
            <a:ext cx="1214446" cy="1643074"/>
          </a:xfrm>
          <a:prstGeom prst="smileyFace">
            <a:avLst>
              <a:gd name="adj" fmla="val 245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лыбающееся лицо 6"/>
          <p:cNvSpPr/>
          <p:nvPr/>
        </p:nvSpPr>
        <p:spPr>
          <a:xfrm>
            <a:off x="6929454" y="2214554"/>
            <a:ext cx="1143008" cy="1714512"/>
          </a:xfrm>
          <a:prstGeom prst="smileyFace">
            <a:avLst>
              <a:gd name="adj" fmla="val -4653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4197927" y="3837709"/>
            <a:ext cx="596737" cy="1690255"/>
          </a:xfrm>
          <a:custGeom>
            <a:avLst/>
            <a:gdLst>
              <a:gd name="connsiteX0" fmla="*/ 429491 w 596737"/>
              <a:gd name="connsiteY0" fmla="*/ 0 h 1690255"/>
              <a:gd name="connsiteX1" fmla="*/ 387928 w 596737"/>
              <a:gd name="connsiteY1" fmla="*/ 13855 h 1690255"/>
              <a:gd name="connsiteX2" fmla="*/ 332509 w 596737"/>
              <a:gd name="connsiteY2" fmla="*/ 83127 h 1690255"/>
              <a:gd name="connsiteX3" fmla="*/ 332509 w 596737"/>
              <a:gd name="connsiteY3" fmla="*/ 415636 h 1690255"/>
              <a:gd name="connsiteX4" fmla="*/ 346364 w 596737"/>
              <a:gd name="connsiteY4" fmla="*/ 457200 h 1690255"/>
              <a:gd name="connsiteX5" fmla="*/ 374073 w 596737"/>
              <a:gd name="connsiteY5" fmla="*/ 498764 h 1690255"/>
              <a:gd name="connsiteX6" fmla="*/ 429491 w 596737"/>
              <a:gd name="connsiteY6" fmla="*/ 595746 h 1690255"/>
              <a:gd name="connsiteX7" fmla="*/ 443346 w 596737"/>
              <a:gd name="connsiteY7" fmla="*/ 651164 h 1690255"/>
              <a:gd name="connsiteX8" fmla="*/ 471055 w 596737"/>
              <a:gd name="connsiteY8" fmla="*/ 692727 h 1690255"/>
              <a:gd name="connsiteX9" fmla="*/ 457200 w 596737"/>
              <a:gd name="connsiteY9" fmla="*/ 775855 h 1690255"/>
              <a:gd name="connsiteX10" fmla="*/ 471055 w 596737"/>
              <a:gd name="connsiteY10" fmla="*/ 928255 h 1690255"/>
              <a:gd name="connsiteX11" fmla="*/ 526473 w 596737"/>
              <a:gd name="connsiteY11" fmla="*/ 1011382 h 1690255"/>
              <a:gd name="connsiteX12" fmla="*/ 554182 w 596737"/>
              <a:gd name="connsiteY12" fmla="*/ 1052946 h 1690255"/>
              <a:gd name="connsiteX13" fmla="*/ 581891 w 596737"/>
              <a:gd name="connsiteY13" fmla="*/ 1177636 h 1690255"/>
              <a:gd name="connsiteX14" fmla="*/ 595746 w 596737"/>
              <a:gd name="connsiteY14" fmla="*/ 1219200 h 1690255"/>
              <a:gd name="connsiteX15" fmla="*/ 581891 w 596737"/>
              <a:gd name="connsiteY15" fmla="*/ 1413164 h 1690255"/>
              <a:gd name="connsiteX16" fmla="*/ 540328 w 596737"/>
              <a:gd name="connsiteY16" fmla="*/ 1454727 h 1690255"/>
              <a:gd name="connsiteX17" fmla="*/ 415637 w 596737"/>
              <a:gd name="connsiteY17" fmla="*/ 1440873 h 1690255"/>
              <a:gd name="connsiteX18" fmla="*/ 346364 w 596737"/>
              <a:gd name="connsiteY18" fmla="*/ 1427018 h 1690255"/>
              <a:gd name="connsiteX19" fmla="*/ 180109 w 596737"/>
              <a:gd name="connsiteY19" fmla="*/ 1440873 h 1690255"/>
              <a:gd name="connsiteX20" fmla="*/ 96982 w 596737"/>
              <a:gd name="connsiteY20" fmla="*/ 1496291 h 1690255"/>
              <a:gd name="connsiteX21" fmla="*/ 55418 w 596737"/>
              <a:gd name="connsiteY21" fmla="*/ 1579418 h 1690255"/>
              <a:gd name="connsiteX22" fmla="*/ 27709 w 596737"/>
              <a:gd name="connsiteY22" fmla="*/ 1620982 h 1690255"/>
              <a:gd name="connsiteX23" fmla="*/ 0 w 596737"/>
              <a:gd name="connsiteY23" fmla="*/ 1690255 h 1690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96737" h="1690255">
                <a:moveTo>
                  <a:pt x="429491" y="0"/>
                </a:moveTo>
                <a:cubicBezTo>
                  <a:pt x="415637" y="4618"/>
                  <a:pt x="400451" y="6341"/>
                  <a:pt x="387928" y="13855"/>
                </a:cubicBezTo>
                <a:cubicBezTo>
                  <a:pt x="365991" y="27017"/>
                  <a:pt x="345096" y="64247"/>
                  <a:pt x="332509" y="83127"/>
                </a:cubicBezTo>
                <a:cubicBezTo>
                  <a:pt x="289266" y="212861"/>
                  <a:pt x="309231" y="136294"/>
                  <a:pt x="332509" y="415636"/>
                </a:cubicBezTo>
                <a:cubicBezTo>
                  <a:pt x="333722" y="430190"/>
                  <a:pt x="339833" y="444138"/>
                  <a:pt x="346364" y="457200"/>
                </a:cubicBezTo>
                <a:cubicBezTo>
                  <a:pt x="353811" y="472093"/>
                  <a:pt x="364837" y="484909"/>
                  <a:pt x="374073" y="498764"/>
                </a:cubicBezTo>
                <a:cubicBezTo>
                  <a:pt x="410507" y="644493"/>
                  <a:pt x="356121" y="467347"/>
                  <a:pt x="429491" y="595746"/>
                </a:cubicBezTo>
                <a:cubicBezTo>
                  <a:pt x="438938" y="612278"/>
                  <a:pt x="435845" y="633662"/>
                  <a:pt x="443346" y="651164"/>
                </a:cubicBezTo>
                <a:cubicBezTo>
                  <a:pt x="449905" y="666469"/>
                  <a:pt x="461819" y="678873"/>
                  <a:pt x="471055" y="692727"/>
                </a:cubicBezTo>
                <a:cubicBezTo>
                  <a:pt x="513268" y="819372"/>
                  <a:pt x="466679" y="643143"/>
                  <a:pt x="457200" y="775855"/>
                </a:cubicBezTo>
                <a:cubicBezTo>
                  <a:pt x="453566" y="826735"/>
                  <a:pt x="456662" y="879318"/>
                  <a:pt x="471055" y="928255"/>
                </a:cubicBezTo>
                <a:cubicBezTo>
                  <a:pt x="480452" y="960204"/>
                  <a:pt x="508000" y="983673"/>
                  <a:pt x="526473" y="1011382"/>
                </a:cubicBezTo>
                <a:lnTo>
                  <a:pt x="554182" y="1052946"/>
                </a:lnTo>
                <a:cubicBezTo>
                  <a:pt x="563703" y="1100548"/>
                  <a:pt x="568850" y="1131993"/>
                  <a:pt x="581891" y="1177636"/>
                </a:cubicBezTo>
                <a:cubicBezTo>
                  <a:pt x="585903" y="1191678"/>
                  <a:pt x="591128" y="1205345"/>
                  <a:pt x="595746" y="1219200"/>
                </a:cubicBezTo>
                <a:cubicBezTo>
                  <a:pt x="591128" y="1283855"/>
                  <a:pt x="596737" y="1350068"/>
                  <a:pt x="581891" y="1413164"/>
                </a:cubicBezTo>
                <a:cubicBezTo>
                  <a:pt x="577403" y="1432236"/>
                  <a:pt x="559654" y="1451506"/>
                  <a:pt x="540328" y="1454727"/>
                </a:cubicBezTo>
                <a:cubicBezTo>
                  <a:pt x="499078" y="1461602"/>
                  <a:pt x="457036" y="1446787"/>
                  <a:pt x="415637" y="1440873"/>
                </a:cubicBezTo>
                <a:cubicBezTo>
                  <a:pt x="392325" y="1437543"/>
                  <a:pt x="369455" y="1431636"/>
                  <a:pt x="346364" y="1427018"/>
                </a:cubicBezTo>
                <a:cubicBezTo>
                  <a:pt x="290946" y="1431636"/>
                  <a:pt x="233691" y="1425989"/>
                  <a:pt x="180109" y="1440873"/>
                </a:cubicBezTo>
                <a:cubicBezTo>
                  <a:pt x="148022" y="1449786"/>
                  <a:pt x="96982" y="1496291"/>
                  <a:pt x="96982" y="1496291"/>
                </a:cubicBezTo>
                <a:cubicBezTo>
                  <a:pt x="17571" y="1615409"/>
                  <a:pt x="112779" y="1464697"/>
                  <a:pt x="55418" y="1579418"/>
                </a:cubicBezTo>
                <a:cubicBezTo>
                  <a:pt x="47971" y="1594311"/>
                  <a:pt x="36945" y="1607127"/>
                  <a:pt x="27709" y="1620982"/>
                </a:cubicBezTo>
                <a:cubicBezTo>
                  <a:pt x="10590" y="1672343"/>
                  <a:pt x="20386" y="1649484"/>
                  <a:pt x="0" y="1690255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олилиния 10"/>
          <p:cNvSpPr/>
          <p:nvPr/>
        </p:nvSpPr>
        <p:spPr>
          <a:xfrm>
            <a:off x="6525491" y="3948545"/>
            <a:ext cx="983673" cy="1759528"/>
          </a:xfrm>
          <a:custGeom>
            <a:avLst/>
            <a:gdLst>
              <a:gd name="connsiteX0" fmla="*/ 983673 w 983673"/>
              <a:gd name="connsiteY0" fmla="*/ 0 h 1759528"/>
              <a:gd name="connsiteX1" fmla="*/ 955964 w 983673"/>
              <a:gd name="connsiteY1" fmla="*/ 83128 h 1759528"/>
              <a:gd name="connsiteX2" fmla="*/ 845127 w 983673"/>
              <a:gd name="connsiteY2" fmla="*/ 166255 h 1759528"/>
              <a:gd name="connsiteX3" fmla="*/ 803564 w 983673"/>
              <a:gd name="connsiteY3" fmla="*/ 180110 h 1759528"/>
              <a:gd name="connsiteX4" fmla="*/ 706582 w 983673"/>
              <a:gd name="connsiteY4" fmla="*/ 235528 h 1759528"/>
              <a:gd name="connsiteX5" fmla="*/ 651164 w 983673"/>
              <a:gd name="connsiteY5" fmla="*/ 318655 h 1759528"/>
              <a:gd name="connsiteX6" fmla="*/ 623454 w 983673"/>
              <a:gd name="connsiteY6" fmla="*/ 360219 h 1759528"/>
              <a:gd name="connsiteX7" fmla="*/ 609600 w 983673"/>
              <a:gd name="connsiteY7" fmla="*/ 401782 h 1759528"/>
              <a:gd name="connsiteX8" fmla="*/ 581891 w 983673"/>
              <a:gd name="connsiteY8" fmla="*/ 443346 h 1759528"/>
              <a:gd name="connsiteX9" fmla="*/ 595745 w 983673"/>
              <a:gd name="connsiteY9" fmla="*/ 678873 h 1759528"/>
              <a:gd name="connsiteX10" fmla="*/ 609600 w 983673"/>
              <a:gd name="connsiteY10" fmla="*/ 720437 h 1759528"/>
              <a:gd name="connsiteX11" fmla="*/ 623454 w 983673"/>
              <a:gd name="connsiteY11" fmla="*/ 775855 h 1759528"/>
              <a:gd name="connsiteX12" fmla="*/ 581891 w 983673"/>
              <a:gd name="connsiteY12" fmla="*/ 1025237 h 1759528"/>
              <a:gd name="connsiteX13" fmla="*/ 554182 w 983673"/>
              <a:gd name="connsiteY13" fmla="*/ 1066800 h 1759528"/>
              <a:gd name="connsiteX14" fmla="*/ 540327 w 983673"/>
              <a:gd name="connsiteY14" fmla="*/ 1122219 h 1759528"/>
              <a:gd name="connsiteX15" fmla="*/ 401782 w 983673"/>
              <a:gd name="connsiteY15" fmla="*/ 1288473 h 1759528"/>
              <a:gd name="connsiteX16" fmla="*/ 304800 w 983673"/>
              <a:gd name="connsiteY16" fmla="*/ 1371600 h 1759528"/>
              <a:gd name="connsiteX17" fmla="*/ 249382 w 983673"/>
              <a:gd name="connsiteY17" fmla="*/ 1399310 h 1759528"/>
              <a:gd name="connsiteX18" fmla="*/ 83127 w 983673"/>
              <a:gd name="connsiteY18" fmla="*/ 1537855 h 1759528"/>
              <a:gd name="connsiteX19" fmla="*/ 69273 w 983673"/>
              <a:gd name="connsiteY19" fmla="*/ 1579419 h 1759528"/>
              <a:gd name="connsiteX20" fmla="*/ 41564 w 983673"/>
              <a:gd name="connsiteY20" fmla="*/ 1620982 h 1759528"/>
              <a:gd name="connsiteX21" fmla="*/ 13854 w 983673"/>
              <a:gd name="connsiteY21" fmla="*/ 1731819 h 1759528"/>
              <a:gd name="connsiteX22" fmla="*/ 0 w 983673"/>
              <a:gd name="connsiteY22" fmla="*/ 1759528 h 1759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983673" h="1759528">
                <a:moveTo>
                  <a:pt x="983673" y="0"/>
                </a:moveTo>
                <a:cubicBezTo>
                  <a:pt x="974437" y="27709"/>
                  <a:pt x="976618" y="62475"/>
                  <a:pt x="955964" y="83128"/>
                </a:cubicBezTo>
                <a:cubicBezTo>
                  <a:pt x="923140" y="115950"/>
                  <a:pt x="892123" y="150589"/>
                  <a:pt x="845127" y="166255"/>
                </a:cubicBezTo>
                <a:cubicBezTo>
                  <a:pt x="831273" y="170873"/>
                  <a:pt x="816987" y="174357"/>
                  <a:pt x="803564" y="180110"/>
                </a:cubicBezTo>
                <a:cubicBezTo>
                  <a:pt x="754342" y="201205"/>
                  <a:pt x="748327" y="207698"/>
                  <a:pt x="706582" y="235528"/>
                </a:cubicBezTo>
                <a:lnTo>
                  <a:pt x="651164" y="318655"/>
                </a:lnTo>
                <a:lnTo>
                  <a:pt x="623454" y="360219"/>
                </a:lnTo>
                <a:cubicBezTo>
                  <a:pt x="618836" y="374073"/>
                  <a:pt x="616131" y="388720"/>
                  <a:pt x="609600" y="401782"/>
                </a:cubicBezTo>
                <a:cubicBezTo>
                  <a:pt x="602153" y="416675"/>
                  <a:pt x="582723" y="426716"/>
                  <a:pt x="581891" y="443346"/>
                </a:cubicBezTo>
                <a:cubicBezTo>
                  <a:pt x="577964" y="521893"/>
                  <a:pt x="587920" y="600619"/>
                  <a:pt x="595745" y="678873"/>
                </a:cubicBezTo>
                <a:cubicBezTo>
                  <a:pt x="597198" y="693405"/>
                  <a:pt x="605588" y="706395"/>
                  <a:pt x="609600" y="720437"/>
                </a:cubicBezTo>
                <a:cubicBezTo>
                  <a:pt x="614831" y="738746"/>
                  <a:pt x="618836" y="757382"/>
                  <a:pt x="623454" y="775855"/>
                </a:cubicBezTo>
                <a:cubicBezTo>
                  <a:pt x="619777" y="812622"/>
                  <a:pt x="609396" y="983980"/>
                  <a:pt x="581891" y="1025237"/>
                </a:cubicBezTo>
                <a:lnTo>
                  <a:pt x="554182" y="1066800"/>
                </a:lnTo>
                <a:cubicBezTo>
                  <a:pt x="549564" y="1085273"/>
                  <a:pt x="548843" y="1105188"/>
                  <a:pt x="540327" y="1122219"/>
                </a:cubicBezTo>
                <a:cubicBezTo>
                  <a:pt x="501750" y="1199374"/>
                  <a:pt x="463063" y="1227192"/>
                  <a:pt x="401782" y="1288473"/>
                </a:cubicBezTo>
                <a:cubicBezTo>
                  <a:pt x="363997" y="1326258"/>
                  <a:pt x="352198" y="1341976"/>
                  <a:pt x="304800" y="1371600"/>
                </a:cubicBezTo>
                <a:cubicBezTo>
                  <a:pt x="287286" y="1382546"/>
                  <a:pt x="266363" y="1387554"/>
                  <a:pt x="249382" y="1399310"/>
                </a:cubicBezTo>
                <a:cubicBezTo>
                  <a:pt x="148154" y="1469391"/>
                  <a:pt x="147438" y="1473544"/>
                  <a:pt x="83127" y="1537855"/>
                </a:cubicBezTo>
                <a:cubicBezTo>
                  <a:pt x="78509" y="1551710"/>
                  <a:pt x="75804" y="1566357"/>
                  <a:pt x="69273" y="1579419"/>
                </a:cubicBezTo>
                <a:cubicBezTo>
                  <a:pt x="61827" y="1594312"/>
                  <a:pt x="47254" y="1605334"/>
                  <a:pt x="41564" y="1620982"/>
                </a:cubicBezTo>
                <a:cubicBezTo>
                  <a:pt x="28549" y="1656772"/>
                  <a:pt x="30885" y="1697756"/>
                  <a:pt x="13854" y="1731819"/>
                </a:cubicBezTo>
                <a:lnTo>
                  <a:pt x="0" y="1759528"/>
                </a:ln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>
            <a:off x="1428728" y="3929066"/>
            <a:ext cx="401782" cy="1371600"/>
          </a:xfrm>
          <a:custGeom>
            <a:avLst/>
            <a:gdLst>
              <a:gd name="connsiteX0" fmla="*/ 41563 w 401782"/>
              <a:gd name="connsiteY0" fmla="*/ 0 h 1371600"/>
              <a:gd name="connsiteX1" fmla="*/ 69272 w 401782"/>
              <a:gd name="connsiteY1" fmla="*/ 83127 h 1371600"/>
              <a:gd name="connsiteX2" fmla="*/ 83127 w 401782"/>
              <a:gd name="connsiteY2" fmla="*/ 124691 h 1371600"/>
              <a:gd name="connsiteX3" fmla="*/ 166254 w 401782"/>
              <a:gd name="connsiteY3" fmla="*/ 152400 h 1371600"/>
              <a:gd name="connsiteX4" fmla="*/ 207818 w 401782"/>
              <a:gd name="connsiteY4" fmla="*/ 166255 h 1371600"/>
              <a:gd name="connsiteX5" fmla="*/ 304800 w 401782"/>
              <a:gd name="connsiteY5" fmla="*/ 263236 h 1371600"/>
              <a:gd name="connsiteX6" fmla="*/ 360218 w 401782"/>
              <a:gd name="connsiteY6" fmla="*/ 346364 h 1371600"/>
              <a:gd name="connsiteX7" fmla="*/ 387927 w 401782"/>
              <a:gd name="connsiteY7" fmla="*/ 457200 h 1371600"/>
              <a:gd name="connsiteX8" fmla="*/ 401782 w 401782"/>
              <a:gd name="connsiteY8" fmla="*/ 498764 h 1371600"/>
              <a:gd name="connsiteX9" fmla="*/ 387927 w 401782"/>
              <a:gd name="connsiteY9" fmla="*/ 692727 h 1371600"/>
              <a:gd name="connsiteX10" fmla="*/ 374072 w 401782"/>
              <a:gd name="connsiteY10" fmla="*/ 734291 h 1371600"/>
              <a:gd name="connsiteX11" fmla="*/ 360218 w 401782"/>
              <a:gd name="connsiteY11" fmla="*/ 789709 h 1371600"/>
              <a:gd name="connsiteX12" fmla="*/ 346363 w 401782"/>
              <a:gd name="connsiteY12" fmla="*/ 831273 h 1371600"/>
              <a:gd name="connsiteX13" fmla="*/ 263236 w 401782"/>
              <a:gd name="connsiteY13" fmla="*/ 900546 h 1371600"/>
              <a:gd name="connsiteX14" fmla="*/ 221672 w 401782"/>
              <a:gd name="connsiteY14" fmla="*/ 914400 h 1371600"/>
              <a:gd name="connsiteX15" fmla="*/ 180109 w 401782"/>
              <a:gd name="connsiteY15" fmla="*/ 955964 h 1371600"/>
              <a:gd name="connsiteX16" fmla="*/ 138545 w 401782"/>
              <a:gd name="connsiteY16" fmla="*/ 983673 h 1371600"/>
              <a:gd name="connsiteX17" fmla="*/ 110836 w 401782"/>
              <a:gd name="connsiteY17" fmla="*/ 1025236 h 1371600"/>
              <a:gd name="connsiteX18" fmla="*/ 96982 w 401782"/>
              <a:gd name="connsiteY18" fmla="*/ 1066800 h 1371600"/>
              <a:gd name="connsiteX19" fmla="*/ 69272 w 401782"/>
              <a:gd name="connsiteY19" fmla="*/ 1094509 h 1371600"/>
              <a:gd name="connsiteX20" fmla="*/ 41563 w 401782"/>
              <a:gd name="connsiteY20" fmla="*/ 1136073 h 1371600"/>
              <a:gd name="connsiteX21" fmla="*/ 13854 w 401782"/>
              <a:gd name="connsiteY21" fmla="*/ 1219200 h 1371600"/>
              <a:gd name="connsiteX22" fmla="*/ 0 w 401782"/>
              <a:gd name="connsiteY22" fmla="*/ 1260764 h 1371600"/>
              <a:gd name="connsiteX23" fmla="*/ 0 w 401782"/>
              <a:gd name="connsiteY23" fmla="*/ 137160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401782" h="1371600">
                <a:moveTo>
                  <a:pt x="41563" y="0"/>
                </a:moveTo>
                <a:lnTo>
                  <a:pt x="69272" y="83127"/>
                </a:lnTo>
                <a:cubicBezTo>
                  <a:pt x="73890" y="96982"/>
                  <a:pt x="69272" y="120073"/>
                  <a:pt x="83127" y="124691"/>
                </a:cubicBezTo>
                <a:lnTo>
                  <a:pt x="166254" y="152400"/>
                </a:lnTo>
                <a:lnTo>
                  <a:pt x="207818" y="166255"/>
                </a:lnTo>
                <a:cubicBezTo>
                  <a:pt x="240145" y="198582"/>
                  <a:pt x="279441" y="225197"/>
                  <a:pt x="304800" y="263236"/>
                </a:cubicBezTo>
                <a:lnTo>
                  <a:pt x="360218" y="346364"/>
                </a:lnTo>
                <a:cubicBezTo>
                  <a:pt x="391888" y="441378"/>
                  <a:pt x="354486" y="323441"/>
                  <a:pt x="387927" y="457200"/>
                </a:cubicBezTo>
                <a:cubicBezTo>
                  <a:pt x="391469" y="471368"/>
                  <a:pt x="397164" y="484909"/>
                  <a:pt x="401782" y="498764"/>
                </a:cubicBezTo>
                <a:cubicBezTo>
                  <a:pt x="397164" y="563418"/>
                  <a:pt x="395501" y="628352"/>
                  <a:pt x="387927" y="692727"/>
                </a:cubicBezTo>
                <a:cubicBezTo>
                  <a:pt x="386221" y="707231"/>
                  <a:pt x="378084" y="720249"/>
                  <a:pt x="374072" y="734291"/>
                </a:cubicBezTo>
                <a:cubicBezTo>
                  <a:pt x="368841" y="752600"/>
                  <a:pt x="365449" y="771400"/>
                  <a:pt x="360218" y="789709"/>
                </a:cubicBezTo>
                <a:cubicBezTo>
                  <a:pt x="356206" y="803751"/>
                  <a:pt x="354464" y="819122"/>
                  <a:pt x="346363" y="831273"/>
                </a:cubicBezTo>
                <a:cubicBezTo>
                  <a:pt x="331044" y="854252"/>
                  <a:pt x="288792" y="887768"/>
                  <a:pt x="263236" y="900546"/>
                </a:cubicBezTo>
                <a:cubicBezTo>
                  <a:pt x="250174" y="907077"/>
                  <a:pt x="235527" y="909782"/>
                  <a:pt x="221672" y="914400"/>
                </a:cubicBezTo>
                <a:cubicBezTo>
                  <a:pt x="207818" y="928255"/>
                  <a:pt x="195161" y="943421"/>
                  <a:pt x="180109" y="955964"/>
                </a:cubicBezTo>
                <a:cubicBezTo>
                  <a:pt x="167317" y="966624"/>
                  <a:pt x="150319" y="971899"/>
                  <a:pt x="138545" y="983673"/>
                </a:cubicBezTo>
                <a:cubicBezTo>
                  <a:pt x="126771" y="995447"/>
                  <a:pt x="120072" y="1011382"/>
                  <a:pt x="110836" y="1025236"/>
                </a:cubicBezTo>
                <a:cubicBezTo>
                  <a:pt x="106218" y="1039091"/>
                  <a:pt x="104496" y="1054277"/>
                  <a:pt x="96982" y="1066800"/>
                </a:cubicBezTo>
                <a:cubicBezTo>
                  <a:pt x="90261" y="1078001"/>
                  <a:pt x="77432" y="1084309"/>
                  <a:pt x="69272" y="1094509"/>
                </a:cubicBezTo>
                <a:cubicBezTo>
                  <a:pt x="58870" y="1107511"/>
                  <a:pt x="50799" y="1122218"/>
                  <a:pt x="41563" y="1136073"/>
                </a:cubicBezTo>
                <a:lnTo>
                  <a:pt x="13854" y="1219200"/>
                </a:lnTo>
                <a:cubicBezTo>
                  <a:pt x="9236" y="1233055"/>
                  <a:pt x="0" y="1246160"/>
                  <a:pt x="0" y="1260764"/>
                </a:cubicBezTo>
                <a:lnTo>
                  <a:pt x="0" y="1371600"/>
                </a:ln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101</TotalTime>
  <Words>223</Words>
  <Application>Microsoft Office PowerPoint</Application>
  <PresentationFormat>Экран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Словарные слова</vt:lpstr>
      <vt:lpstr>Слайд 3</vt:lpstr>
      <vt:lpstr>Слайд 4</vt:lpstr>
      <vt:lpstr>Слайд 5</vt:lpstr>
      <vt:lpstr>Слайд 6</vt:lpstr>
      <vt:lpstr>    Тема урока: «Склонения имён существительных» </vt:lpstr>
      <vt:lpstr>Чтобы определить склонение имени существительного, нужно:</vt:lpstr>
      <vt:lpstr>Слайд 9</vt:lpstr>
      <vt:lpstr>Слайд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Амадины</dc:title>
  <dc:creator>leo</dc:creator>
  <cp:lastModifiedBy>Admin</cp:lastModifiedBy>
  <cp:revision>26</cp:revision>
  <dcterms:created xsi:type="dcterms:W3CDTF">2010-01-21T14:34:17Z</dcterms:created>
  <dcterms:modified xsi:type="dcterms:W3CDTF">2010-12-12T06:26:20Z</dcterms:modified>
</cp:coreProperties>
</file>