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5" r:id="rId6"/>
    <p:sldId id="262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1" d="100"/>
          <a:sy n="71" d="100"/>
        </p:scale>
        <p:origin x="-1140" y="-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500042"/>
            <a:ext cx="7772400" cy="1470025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ДЕПАРТАМЕНТ ОБРАЗОВАНИЯ ГОРОДА МОСКВЫ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ГОСУДАРСТВЕННОЕ ОБРАЗОВАТЕЛЬНОЕ УЧРЕЖДЕНИЕ СРЕДНЕГО ПРОФЕССИОНАЛЬНОГО ОБРАЗОВАНИЯ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СТРОИТЕЛЬНЫЙ КОЛЛЕДЖ №12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571744"/>
            <a:ext cx="6400800" cy="1752600"/>
          </a:xfrm>
        </p:spPr>
        <p:txBody>
          <a:bodyPr>
            <a:normAutofit fontScale="25000" lnSpcReduction="20000"/>
          </a:bodyPr>
          <a:lstStyle/>
          <a:p>
            <a:r>
              <a:rPr lang="ru-RU" sz="1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ХИМИЧЕСКИЙ КВН</a:t>
            </a:r>
          </a:p>
          <a:p>
            <a:r>
              <a:rPr lang="ru-RU" sz="1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«ВЕСЕЛО, ВЕСЕЛО </a:t>
            </a:r>
          </a:p>
          <a:p>
            <a:r>
              <a:rPr lang="ru-RU" sz="1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ВСТРЕТИМ НОВЫЙ 2011ГОД»</a:t>
            </a:r>
          </a:p>
          <a:p>
            <a:endParaRPr lang="ru-RU" sz="12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7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72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ПРЕПОДАВАТЕЛЬ ХИМИИ</a:t>
            </a:r>
          </a:p>
          <a:p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ЮНИНА ЕВГЕНИЯ АНАТОЛЬЕВНА</a:t>
            </a:r>
          </a:p>
          <a:p>
            <a:pPr algn="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537208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КОНКУРС - РАЗМИНКА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C:\Users\женя\Desktop\фото КВН\S003263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4976" y="214290"/>
            <a:ext cx="3429024" cy="2571768"/>
          </a:xfrm>
          <a:prstGeom prst="rect">
            <a:avLst/>
          </a:prstGeom>
          <a:noFill/>
        </p:spPr>
      </p:pic>
      <p:pic>
        <p:nvPicPr>
          <p:cNvPr id="10" name="Picture 2" descr="C:\Users\женя\Desktop\фото КВН\DSCF266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071546"/>
            <a:ext cx="5786446" cy="4339835"/>
          </a:xfrm>
          <a:prstGeom prst="rect">
            <a:avLst/>
          </a:prstGeom>
          <a:noFill/>
        </p:spPr>
      </p:pic>
      <p:pic>
        <p:nvPicPr>
          <p:cNvPr id="11" name="Picture 6" descr="C:\Users\женя\Desktop\фото КВН\DSCF266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-23844" y="4000504"/>
            <a:ext cx="3809994" cy="285749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5753969" y="3214686"/>
            <a:ext cx="33900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Вопрос: А что мы здесь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сейчас делаем?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9124" y="5429264"/>
            <a:ext cx="34363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Зарабатываем «бонусы»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зачёта по химии.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женя\Desktop\фото КВН\DSCF264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857233"/>
            <a:ext cx="4500562" cy="3375422"/>
          </a:xfrm>
          <a:prstGeom prst="rect">
            <a:avLst/>
          </a:prstGeom>
          <a:noFill/>
        </p:spPr>
      </p:pic>
      <p:pic>
        <p:nvPicPr>
          <p:cNvPr id="4" name="Picture 5" descr="C:\Users\женя\Desktop\фото КВН\IMG_829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67251" y="857232"/>
            <a:ext cx="4476749" cy="335756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429256" y="4429132"/>
            <a:ext cx="228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зале есть болельщик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его подкупим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Красотой своей и силой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Лестью и кефиром</a:t>
            </a:r>
            <a:r>
              <a:rPr lang="ru-RU" sz="1600" i="1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1736" y="214290"/>
            <a:ext cx="40546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ПРИВЕТСТВИЯ КОМАНД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4357694"/>
            <a:ext cx="257176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Жили поживали в колледже 12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Ваня, Славик, Коля, Толик, 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Саша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Гудыменко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Вот прошло полгода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Сессия настала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err="1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КВНе</a:t>
            </a: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мы решили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поиграть немного.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00364" y="4357694"/>
            <a:ext cx="24288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Здесь на этой сцене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Новогодний праздник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поём мы и танцуем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сейчас покажем.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Есть у нас соперник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 нам не мешает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сейчас его из пушки просто напугаем.</a:t>
            </a:r>
            <a:endParaRPr lang="ru-RU" sz="1600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dirty="0" smtClea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4000504"/>
            <a:ext cx="382111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69875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Заявляем мы открыто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на колледж мы сердиты.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Нам уроки надоели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Сколько можно в самом деле?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колледже торчу я с Колей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Словно птица я в неволе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Каждый учит своему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2698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white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 а нам это к чему?</a:t>
            </a:r>
            <a:endParaRPr lang="ru-RU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3" name="Picture 5" descr="C:\Users\женя\Desktop\фото КВН\DSCF261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5984" y="571480"/>
            <a:ext cx="4643470" cy="3482604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4929190" y="4143380"/>
            <a:ext cx="347165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Может КВН ответит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Есть ли впрямь на белом свете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Колледж без учителей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не мучают детей?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Обращаемся к ребятам: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«Расскажите для чего нам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нашей повседневной жизни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Нужно химию учить!»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0364" y="0"/>
            <a:ext cx="36270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Выступление Толи и Коли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женя\Desktop\фото КВН\DSCF269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071546"/>
            <a:ext cx="4724345" cy="3543259"/>
          </a:xfrm>
          <a:prstGeom prst="rect">
            <a:avLst/>
          </a:prstGeom>
          <a:noFill/>
        </p:spPr>
      </p:pic>
      <p:pic>
        <p:nvPicPr>
          <p:cNvPr id="4" name="Picture 2" descr="C:\Users\женя\Desktop\фото КВН\DSCF265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62470" y="642918"/>
            <a:ext cx="4381530" cy="328614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488" y="214290"/>
            <a:ext cx="374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«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Ломоносовский турнир»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женя\Desktop\фото КВН\DSCF269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62470" y="3214686"/>
            <a:ext cx="4381530" cy="3286148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428596" y="4872206"/>
            <a:ext cx="350046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 смешал два вещества</a:t>
            </a:r>
            <a:endParaRPr lang="ru-RU" b="1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Получил вам молока. </a:t>
            </a:r>
            <a:endParaRPr lang="ru-RU" b="1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Расскажите нам какой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«анион» и «катион»</a:t>
            </a:r>
            <a:endParaRPr lang="ru-RU" b="1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prstClr val="white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Дал осадок нам такой?</a:t>
            </a:r>
            <a:endParaRPr lang="ru-RU" b="1" dirty="0" smtClean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женя\Desktop\фото КВН\DSCF269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86314" y="428604"/>
            <a:ext cx="4095778" cy="3071834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285720" y="3796074"/>
            <a:ext cx="3282694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Капнул я на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фильтр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друзья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каплю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глицеринчика.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Объясните мне тогда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 же за явления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здесь наблюдаю?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5" name="Picture 5" descr="C:\Users\женя\Desktop\фото КВН\DSCF268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428604"/>
            <a:ext cx="4095779" cy="3071834"/>
          </a:xfrm>
          <a:prstGeom prst="rect">
            <a:avLst/>
          </a:prstGeom>
          <a:noFill/>
        </p:spPr>
      </p:pic>
      <p:pic>
        <p:nvPicPr>
          <p:cNvPr id="6" name="Picture 4" descr="C:\Users\женя\Desktop\фото КВН\DSCF269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857620" y="2857496"/>
            <a:ext cx="5072098" cy="3804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женя\Desktop\фото КВН\DSCF270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283" y="357166"/>
            <a:ext cx="4572032" cy="350043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143504" y="4143380"/>
            <a:ext cx="36433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Шоколад мы вам вручаем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с победой поздравляем!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женя\Desktop\фото КВН\DSCF271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6314" y="357167"/>
            <a:ext cx="4262434" cy="35719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0" y="3786190"/>
            <a:ext cx="55721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А теперь, поприветствуем победителей!</a:t>
            </a:r>
            <a:br>
              <a:rPr lang="ru-RU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357290" y="5143512"/>
            <a:ext cx="600079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Пусть для вас - людей хороших, не боящихся забот.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Будет он не просто новый, а счастливый новый год!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Любви вам, радостных хлопот.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Пусть вас ничем не огорчает 2011й год!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270</Words>
  <Application>Microsoft Office PowerPoint</Application>
  <PresentationFormat>Экран (4:3)</PresentationFormat>
  <Paragraphs>67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ДЕПАРТАМЕНТ ОБРАЗОВАНИЯ ГОРОДА МОСКВЫ ГОСУДАРСТВЕННОЕ ОБРАЗОВАТЕЛЬНОЕ УЧРЕЖДЕНИЕ СРЕДНЕГО ПРОФЕССИОНАЛЬНОГО ОБРАЗОВАНИЯ СТРОИТЕЛЬНЫЙ КОЛЛЕДЖ №12</vt:lpstr>
      <vt:lpstr>КОНКУРС - РАЗМИНКА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ДЕПАРТАМЕНТ ОБРАЗОВАНИЯ ГОРОДА МОСКВЫ ГОСУДАРСТВЕННОЕ ОБРАЗОВАТЕЛЬНОЕ УЧРЕЖДЕНИЕ СРЕДНЕГО ПРОФЕССИОНАЛЬНОГО ОБРАЗОВАНИЯ СТРОИТЕЛЬНЫЙ КОЛЛЕДЖ №12</dc:title>
  <dc:creator>женя</dc:creator>
  <cp:lastModifiedBy>Tata</cp:lastModifiedBy>
  <cp:revision>3</cp:revision>
  <dcterms:created xsi:type="dcterms:W3CDTF">2011-01-13T19:24:19Z</dcterms:created>
  <dcterms:modified xsi:type="dcterms:W3CDTF">2011-02-09T17:58:18Z</dcterms:modified>
</cp:coreProperties>
</file>