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500A-A22E-4C25-A485-5ED4434278B0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6400-48F4-4D8C-B533-E69050DAD2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6533-46F6-40E7-9EB4-8E5D9EDA50DF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3EC5-DE93-4425-8AB0-7AC8C319CD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200150" y="107950"/>
            <a:ext cx="4457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Приложение к 3 уроку.</a:t>
            </a:r>
          </a:p>
        </p:txBody>
      </p:sp>
      <p:pic>
        <p:nvPicPr>
          <p:cNvPr id="11269" name="Picture 5" descr="сканирование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2988"/>
            <a:ext cx="6858000" cy="810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сканирование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79388"/>
            <a:ext cx="6626225" cy="878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сканирование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79388"/>
            <a:ext cx="6553200" cy="878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сканирование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6988"/>
            <a:ext cx="6858000" cy="655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2011-01-03T11:14:48Z</dcterms:created>
  <dcterms:modified xsi:type="dcterms:W3CDTF">2011-01-03T11:16:17Z</dcterms:modified>
</cp:coreProperties>
</file>