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F9CD-E046-44E6-A54E-EA8273E68B45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A833-61A7-4484-8096-F7824D0022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090613" y="87313"/>
            <a:ext cx="4676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Приложение ко 2 уроку.</a:t>
            </a:r>
          </a:p>
        </p:txBody>
      </p:sp>
      <p:pic>
        <p:nvPicPr>
          <p:cNvPr id="5125" name="Picture 5" descr="сканирование0014"/>
          <p:cNvPicPr>
            <a:picLocks noChangeAspect="1" noChangeArrowheads="1"/>
          </p:cNvPicPr>
          <p:nvPr/>
        </p:nvPicPr>
        <p:blipFill>
          <a:blip r:embed="rId2" cstate="print">
            <a:lum contrast="-12000"/>
          </a:blip>
          <a:srcRect/>
          <a:stretch>
            <a:fillRect/>
          </a:stretch>
        </p:blipFill>
        <p:spPr bwMode="auto">
          <a:xfrm>
            <a:off x="333375" y="1638300"/>
            <a:ext cx="6307138" cy="6462713"/>
          </a:xfrm>
          <a:prstGeom prst="rect">
            <a:avLst/>
          </a:prstGeom>
          <a:noFill/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566988" y="760413"/>
            <a:ext cx="1724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Ноздрёв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канирование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1547813"/>
            <a:ext cx="6092825" cy="7488237"/>
          </a:xfrm>
          <a:prstGeom prst="rect">
            <a:avLst/>
          </a:prstGeom>
          <a:noFill/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343150" y="46038"/>
            <a:ext cx="21717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Собакевич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36838" y="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-1-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сканирование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363"/>
            <a:ext cx="6845300" cy="8748712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36838" y="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-2-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52738" y="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Карточка-подсказка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184400" y="684213"/>
            <a:ext cx="34051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300" b="1">
                <a:solidFill>
                  <a:srgbClr val="CC0000"/>
                </a:solidFill>
                <a:latin typeface="Verdana" pitchFamily="34" charset="0"/>
                <a:cs typeface="Times New Roman" pitchFamily="18" charset="0"/>
              </a:rPr>
              <a:t>История графики</a:t>
            </a: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Агин Александр Алексеевич (1817-1875) </a:t>
            </a:r>
            <a:endParaRPr lang="ru-RU" sz="800"/>
          </a:p>
          <a:p>
            <a:pPr eaLnBrk="0" hangingPunct="0"/>
            <a:endParaRPr lang="ru-RU"/>
          </a:p>
        </p:txBody>
      </p:sp>
      <p:pic>
        <p:nvPicPr>
          <p:cNvPr id="8197" name="Picture 5" descr="А.Агин. Портре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79388"/>
            <a:ext cx="1428750" cy="1743075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60350" y="2254250"/>
            <a:ext cx="59753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Александр Агин и его младший брат Василий были незаконными сыновьями офицера-кавалергарда А. П. Елагина, который смог дать обоим лишь свою усеченную фамилию. В 1834 г. братья приехали в Петербург поступать в АХ, но принят был только старший. Он обучался по классу исторической живописи у К. П. Брюллова, однако живописцем не стал: выпущен был в 1839 г. со званием рисовального учителя, а свою творческую судьбу связал с графикой. </a:t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Призванием Агина оказалось иллюстрирование современной ему русской литературы, преимущественно сатирической. В середине 1840-х гг. он проиллюстрировал повесть "Злой человек" Е. П. Гребенки, очерк "Петербургский фельетонист" И. И. Панаева, поэму "Помещик" И. С. Тургенева. Эта работа сблизила его с художником-гравером Е. Е. Бернардским, который для печати отлично переводил его рисунки в гравюры на дереве. Вместе они создали первые иллюстрации к "Мертвым душам" Н. В. Гоголя. По их замыслу 100 больших и 100 малых рисунков должны были сопровождать второе издание поэмы, но автор неожиданно отказал в ее переиздании, и пришлось ограничиться только 100 большими иллюстрациями и издавать их без текста, отдельными выпусками, по 4 рисунка в каждом. Так, в конце 1846-го и начале 1847 г. вышли в свет 72 иллюстрации (а все 100 - только в 1892 г.). Они имели немалый успех и до сих пор остаются лучшими из всех попыток проиллюстрировать поэму. Их сила и обаяние - в ярких типах, очерченных гротескно, но не теряющих жизненности. Социальная заостренность психологических и бытовых характеристик, пластическая ясность и цельность композиции придают образам, созданным художником, значительную широту обобщения и обличительную силу. </a:t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Ничего подобного Агину сделать больше не удалось. Он перебивался мелкими заказами для журналов, впал в бедность. В 1853 г. переехал в Киев, где преподавал рисование в Кадетском корпусе, а также подрабатывал в театре - бутафором и гримером. Потом нашел приют в Качановке - имении богача, коллекционера и мецената Г. С. Тарновского. Там он и умер.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сканирование000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04813" y="971550"/>
            <a:ext cx="5832475" cy="248285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6838" y="-17463"/>
            <a:ext cx="635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352550" y="231775"/>
            <a:ext cx="4152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Формы и виды герба.</a:t>
            </a:r>
          </a:p>
        </p:txBody>
      </p:sp>
      <p:pic>
        <p:nvPicPr>
          <p:cNvPr id="10248" name="Picture 8" descr="сканирование0005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404813" y="3433763"/>
            <a:ext cx="5903912" cy="5727700"/>
          </a:xfrm>
          <a:prstGeom prst="rect">
            <a:avLst/>
          </a:prstGeom>
          <a:noFill/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636838" y="-36513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-1-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канирование0007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4643438"/>
            <a:ext cx="6858000" cy="3076575"/>
          </a:xfrm>
          <a:prstGeom prst="rect">
            <a:avLst/>
          </a:prstGeom>
          <a:noFill/>
        </p:spPr>
      </p:pic>
      <p:pic>
        <p:nvPicPr>
          <p:cNvPr id="9221" name="Picture 5" descr="сканирование0004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0" y="1403350"/>
            <a:ext cx="6858000" cy="3278188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36838" y="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-2-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2011-01-03T11:11:35Z</dcterms:created>
  <dcterms:modified xsi:type="dcterms:W3CDTF">2011-01-03T11:13:00Z</dcterms:modified>
</cp:coreProperties>
</file>