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3" r:id="rId2"/>
    <p:sldId id="284" r:id="rId3"/>
    <p:sldId id="257" r:id="rId4"/>
    <p:sldId id="259" r:id="rId5"/>
    <p:sldId id="263" r:id="rId6"/>
    <p:sldId id="269" r:id="rId7"/>
    <p:sldId id="264" r:id="rId8"/>
    <p:sldId id="270" r:id="rId9"/>
    <p:sldId id="265" r:id="rId10"/>
    <p:sldId id="271" r:id="rId11"/>
    <p:sldId id="266" r:id="rId12"/>
    <p:sldId id="272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86" r:id="rId21"/>
    <p:sldId id="281" r:id="rId22"/>
    <p:sldId id="278" r:id="rId23"/>
    <p:sldId id="279" r:id="rId24"/>
    <p:sldId id="280" r:id="rId25"/>
    <p:sldId id="282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5942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F0AC-846F-49C4-8B7F-0A7B3765280E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E95D1-FB50-4401-916C-971E90CEE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ABE4-9C89-480B-BF98-7EDF4323235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E7C96-4133-44C9-9F0F-8009D86E1CF3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3905C8-66DF-45DA-A085-026921DC0F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Иванова Татьяна Анатольевна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7854696" cy="20578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г. Дубна Московской области</a:t>
            </a:r>
            <a:br>
              <a:rPr lang="ru-RU" sz="2800" dirty="0" smtClean="0"/>
            </a:br>
            <a:r>
              <a:rPr lang="ru-RU" sz="2800" dirty="0" smtClean="0"/>
              <a:t>Государственное образовательное учреждение среднего профессионального образования «Московский областной промышленно-экономический колледж» </a:t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Сравнение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7772400" cy="5040560"/>
          </a:xfrm>
        </p:spPr>
        <p:txBody>
          <a:bodyPr>
            <a:normAutofit/>
          </a:bodyPr>
          <a:lstStyle/>
          <a:p>
            <a:pPr lvl="0"/>
            <a:endParaRPr lang="ru-RU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к этим призракам прильнуть</a:t>
            </a:r>
          </a:p>
          <a:p>
            <a:pPr lvl="0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Хочу мгновенною душой…</a:t>
            </a:r>
          </a:p>
          <a:p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Эпитет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772400" cy="352168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Полуночные образы воют,</a:t>
            </a:r>
          </a:p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 духов испугавшийся пес;</a:t>
            </a:r>
          </a:p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То нахлынут, то бездну откроют,</a:t>
            </a:r>
          </a:p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 волна обнажает утес.</a:t>
            </a:r>
          </a:p>
          <a:p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Сравнение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724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Poema loquens pictura est…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… И сам теперь великий </a:t>
            </a:r>
            <a:r>
              <a:rPr lang="ru-RU" sz="3200" b="1" u="sng" dirty="0" smtClean="0">
                <a:solidFill>
                  <a:schemeClr val="tx2"/>
                </a:solidFill>
              </a:rPr>
              <a:t>Пан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В пещере </a:t>
            </a:r>
            <a:r>
              <a:rPr lang="ru-RU" sz="3200" b="1" u="sng" dirty="0" smtClean="0">
                <a:solidFill>
                  <a:schemeClr val="tx2"/>
                </a:solidFill>
              </a:rPr>
              <a:t>нимф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Спокойно дремлет…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                   </a:t>
            </a:r>
            <a:r>
              <a:rPr lang="ru-RU" sz="3200" b="1" i="1" dirty="0" smtClean="0">
                <a:solidFill>
                  <a:schemeClr val="tx2"/>
                </a:solidFill>
              </a:rPr>
              <a:t>Ф.И. Тютчев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3429024" cy="4433888"/>
          </a:xfrm>
        </p:spPr>
      </p:pic>
      <p:pic>
        <p:nvPicPr>
          <p:cNvPr id="8" name="Содержимое 7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63659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Но птички отпели,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Цветы отцвели,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Лучи побледнели,</a:t>
            </a:r>
          </a:p>
          <a:p>
            <a:pPr marL="0" indent="0" algn="ctr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b="1" u="sng" dirty="0" smtClean="0">
                <a:solidFill>
                  <a:schemeClr val="tx2"/>
                </a:solidFill>
                <a:cs typeface="Times New Roman" pitchFamily="18" charset="0"/>
              </a:rPr>
              <a:t>Зефиры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ушли.</a:t>
            </a:r>
            <a:r>
              <a:rPr lang="ru-RU" sz="32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                      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                      </a:t>
            </a:r>
            <a:r>
              <a:rPr lang="ru-RU" sz="2800" b="1" i="1" dirty="0" smtClean="0">
                <a:solidFill>
                  <a:schemeClr val="tx2"/>
                </a:solidFill>
              </a:rPr>
              <a:t>Ф.И. Тютчев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:\Татьяна\Конкурс\Картинки\e4ry45g5789-3466df55-43g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443663" y="6597650"/>
            <a:ext cx="2700337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Презентация к уроку литературы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«Поэзия – говорящая живопись» (по творчеству А.А. Фета и Ф.И. Тютчева).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:\Татьяна\Конкурс\Картинки\55289916_noti_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:\Татьяна\Картинки\100_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04075" y="6338888"/>
            <a:ext cx="2021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 u="sng" dirty="0">
                <a:solidFill>
                  <a:schemeClr val="bg1"/>
                </a:solidFill>
              </a:rPr>
              <a:t>А.Куинджи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445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0" dirty="0">
                <a:solidFill>
                  <a:schemeClr val="bg1"/>
                </a:solidFill>
              </a:rPr>
              <a:t>«Лунная ночь на Днепре»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Тихой ночью, поздним летом,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Как на небе звезды рдеют,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Как под сумрачным их светом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Нивы дремлющие зреют…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Усыпительно-безмолвны,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Как блестят в тиши ночной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Золотистые их волны,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Убеленные луной…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4687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724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Poema loquens pictura est…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500462" cy="4572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Между живописью и поэзией существует поразительное сходство; это, конечно, и дало основание назвать одно из этих искусств немой поэзией, другое - говорящей живописью.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                                                                  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                    </a:t>
            </a:r>
            <a:r>
              <a:rPr lang="ru-RU" sz="2000" b="1" i="1" dirty="0" smtClean="0">
                <a:solidFill>
                  <a:schemeClr val="tx2"/>
                </a:solidFill>
              </a:rPr>
              <a:t>Микеланджело</a:t>
            </a:r>
          </a:p>
          <a:p>
            <a:endParaRPr lang="ru-RU" dirty="0"/>
          </a:p>
        </p:txBody>
      </p:sp>
      <p:pic>
        <p:nvPicPr>
          <p:cNvPr id="11" name="Содержимое 10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2268" y="1676400"/>
            <a:ext cx="36373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1484785"/>
            <a:ext cx="2209800" cy="3240360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B0F0"/>
              </a:solidFill>
            </a:endParaRPr>
          </a:p>
          <a:p>
            <a:r>
              <a:rPr lang="ru-RU" sz="32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8" name="Picture 4" descr="PB1704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48447" y="1114374"/>
            <a:ext cx="5305157" cy="414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724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Poema loquens pictura est…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7868_3463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264392"/>
          </a:xfrm>
        </p:spPr>
        <p:txBody>
          <a:bodyPr/>
          <a:lstStyle/>
          <a:p>
            <a:pPr lvl="0"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Опять серебряные змеи</a:t>
            </a:r>
            <a:br>
              <a:rPr lang="ru-RU" sz="4400" dirty="0" smtClean="0"/>
            </a:br>
            <a:r>
              <a:rPr lang="ru-RU" sz="4400" dirty="0" smtClean="0"/>
              <a:t>       Через сугробы поползли…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lvl="0" algn="ctr"/>
            <a:r>
              <a:rPr lang="ru-RU" sz="6000" dirty="0" smtClean="0">
                <a:solidFill>
                  <a:srgbClr val="00B0F0"/>
                </a:solidFill>
              </a:rPr>
              <a:t>Метафорическое изображение поземки</a:t>
            </a:r>
          </a:p>
          <a:p>
            <a:pPr algn="ctr">
              <a:buNone/>
            </a:pP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4536504"/>
          </a:xfrm>
        </p:spPr>
        <p:txBody>
          <a:bodyPr>
            <a:noAutofit/>
          </a:bodyPr>
          <a:lstStyle/>
          <a:p>
            <a:pPr lvl="0"/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«Лес проснулся,</a:t>
            </a:r>
          </a:p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Весь проснулся, веткой каждой,</a:t>
            </a:r>
          </a:p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Каждой птицей встрепенулся…»</a:t>
            </a:r>
          </a:p>
          <a:p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Олицетворение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3744416"/>
          </a:xfrm>
        </p:spPr>
        <p:txBody>
          <a:bodyPr/>
          <a:lstStyle/>
          <a:p>
            <a:pPr lvl="0"/>
            <a:r>
              <a:rPr lang="ru-RU" dirty="0" smtClean="0"/>
              <a:t> </a:t>
            </a:r>
          </a:p>
          <a:p>
            <a:pPr lvl="0" algn="ctr"/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 мошки зарею,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Крылатые звуки толпятся…</a:t>
            </a:r>
          </a:p>
          <a:p>
            <a:pPr algn="ctr"/>
            <a:endParaRPr lang="ru-RU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199</Words>
  <Application>Microsoft Office PowerPoint</Application>
  <PresentationFormat>Экран (4:3)</PresentationFormat>
  <Paragraphs>54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Иванова Татьяна Анатольевна</vt:lpstr>
      <vt:lpstr>Презентация к уроку литературы</vt:lpstr>
      <vt:lpstr> Poema loquens pictura est…</vt:lpstr>
      <vt:lpstr>Слайд 4</vt:lpstr>
      <vt:lpstr>            Опять серебряные змеи        Через сугробы поползли…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Poema loquens pictura est…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Poema loquens pictura est…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Poema loquens pictura est…</dc:title>
  <dc:creator>Biblioteka</dc:creator>
  <cp:lastModifiedBy>Мама_2</cp:lastModifiedBy>
  <cp:revision>8</cp:revision>
  <dcterms:created xsi:type="dcterms:W3CDTF">2010-09-28T18:01:45Z</dcterms:created>
  <dcterms:modified xsi:type="dcterms:W3CDTF">2010-09-29T09:48:03Z</dcterms:modified>
</cp:coreProperties>
</file>