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71604" y="571480"/>
          <a:ext cx="6619899" cy="6558092"/>
        </p:xfrm>
        <a:graphic>
          <a:graphicData uri="http://schemas.openxmlformats.org/drawingml/2006/table">
            <a:tbl>
              <a:tblPr/>
              <a:tblGrid>
                <a:gridCol w="6449953"/>
                <a:gridCol w="169946"/>
              </a:tblGrid>
              <a:tr h="6558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There is a book on the </a:t>
                      </a: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table</a:t>
                      </a:r>
                      <a:r>
                        <a:rPr lang="ru-RU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There is a picture on the door.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There is a vase on the shelf.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There is a carpet on the floor</a:t>
                      </a: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Is there a book on the table?</a:t>
                      </a:r>
                      <a:endParaRPr lang="ru-RU" sz="3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Is there a picture on the door?</a:t>
                      </a:r>
                      <a:endParaRPr lang="ru-RU" sz="3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Is there a vase on the shelf?</a:t>
                      </a:r>
                      <a:endParaRPr lang="ru-RU" sz="3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Is there a carpet on the floor?</a:t>
                      </a:r>
                      <a:endParaRPr lang="ru-RU" sz="3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33" marR="616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33" marR="6163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</dc:creator>
  <cp:lastModifiedBy>Школа</cp:lastModifiedBy>
  <cp:revision>1</cp:revision>
  <dcterms:created xsi:type="dcterms:W3CDTF">2010-11-29T20:48:09Z</dcterms:created>
  <dcterms:modified xsi:type="dcterms:W3CDTF">2010-11-30T01:54:49Z</dcterms:modified>
</cp:coreProperties>
</file>