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68" r:id="rId3"/>
    <p:sldId id="257" r:id="rId4"/>
    <p:sldId id="258" r:id="rId5"/>
    <p:sldId id="259" r:id="rId6"/>
    <p:sldId id="269" r:id="rId7"/>
    <p:sldId id="260" r:id="rId8"/>
    <p:sldId id="270" r:id="rId9"/>
    <p:sldId id="261" r:id="rId10"/>
    <p:sldId id="267" r:id="rId11"/>
    <p:sldId id="272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9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2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2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3039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6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41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61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8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2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4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13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34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58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05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1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95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8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1B0DF87-DBEA-4409-B3FF-74D62FB3FBBB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8AD295-35BE-4F9A-8892-D0EC36604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7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93516"/>
            <a:ext cx="4172543" cy="2392929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0" y="2366963"/>
            <a:ext cx="10363200" cy="342423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«Формирование навыков оптимального и выразительного чтения»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057" y="4389846"/>
            <a:ext cx="2958384" cy="1972256"/>
          </a:xfrm>
          <a:prstGeom prst="rect">
            <a:avLst/>
          </a:prstGeom>
        </p:spPr>
      </p:pic>
      <p:sp>
        <p:nvSpPr>
          <p:cNvPr id="5" name="Подзаголовок 5">
            <a:extLst>
              <a:ext uri="{FF2B5EF4-FFF2-40B4-BE49-F238E27FC236}">
                <a16:creationId xmlns:a16="http://schemas.microsoft.com/office/drawing/2014/main" id="{982B8EE6-42E9-4D74-AD5E-D922B69C276E}"/>
              </a:ext>
            </a:extLst>
          </p:cNvPr>
          <p:cNvSpPr txBox="1">
            <a:spLocks/>
          </p:cNvSpPr>
          <p:nvPr/>
        </p:nvSpPr>
        <p:spPr>
          <a:xfrm>
            <a:off x="1400148" y="3857628"/>
            <a:ext cx="5044060" cy="164307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cs typeface="Aharoni" pitchFamily="2" charset="-79"/>
              </a:rPr>
              <a:t>Авторы: Козлова Татьяна Николаевна,  учитель высшей категории, </a:t>
            </a:r>
          </a:p>
          <a:p>
            <a:r>
              <a:rPr lang="ru-RU">
                <a:cs typeface="Aharoni" pitchFamily="2" charset="-79"/>
              </a:rPr>
              <a:t>Извекова Ольга Владимировна, учитель высшей категории,</a:t>
            </a:r>
          </a:p>
          <a:p>
            <a:r>
              <a:rPr lang="ru-RU">
                <a:cs typeface="Aharoni" pitchFamily="2" charset="-79"/>
              </a:rPr>
              <a:t>Краскова Наталья Александровна, учитель высшей категории.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179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94199"/>
            <a:ext cx="8894835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7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9" y="1763487"/>
            <a:ext cx="6479176" cy="485938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90" y="1705273"/>
            <a:ext cx="5035617" cy="4917596"/>
          </a:xfrm>
        </p:spPr>
      </p:pic>
    </p:spTree>
    <p:extLst>
      <p:ext uri="{BB962C8B-B14F-4D97-AF65-F5344CB8AC3E}">
        <p14:creationId xmlns:p14="http://schemas.microsoft.com/office/powerpoint/2010/main" val="12233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75924" y="315039"/>
            <a:ext cx="8295539" cy="62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</a:t>
            </a:r>
            <a:endParaRPr lang="ru-RU" sz="66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 добро в ладошках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чтоб не расплескать,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 его немножко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каждому отдать.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свет зажжётся в людях,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Согреет доброта.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каждый добр будет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и всегда.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06639" y="2235777"/>
            <a:ext cx="3030583" cy="423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88184" y="2433019"/>
            <a:ext cx="4157832" cy="329212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Иванович Даль</a:t>
            </a:r>
          </a:p>
          <a:p>
            <a:pPr marL="0" indent="0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доброта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отзывчивость, стремление делать добро другим, то есть нести благо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Нести благо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  приносить пользу.</a:t>
            </a: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07956">
            <a:off x="5408023" y="618518"/>
            <a:ext cx="1410788" cy="5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А.С. Пушкина «Сказка о рыбаке и рыбке»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глух. </a:t>
            </a:r>
            <a:r>
              <a:rPr lang="ru-RU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</a:t>
            </a:r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380738" y="2366963"/>
            <a:ext cx="4688324" cy="34242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3736">
            <a:off x="2390504" y="3157704"/>
            <a:ext cx="186798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0" y="418011"/>
            <a:ext cx="5105400" cy="5373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</a:t>
            </a:r>
          </a:p>
          <a:p>
            <a:pPr marL="0" indent="0" algn="ctr">
              <a:buNone/>
            </a:pP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глух. </a:t>
            </a:r>
            <a:r>
              <a:rPr lang="ru-RU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4294967295"/>
          </p:nvPr>
        </p:nvSpPr>
        <p:spPr>
          <a:xfrm>
            <a:off x="6518366" y="627017"/>
            <a:ext cx="5673634" cy="5164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Громко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глух.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23" y="4007878"/>
            <a:ext cx="4346666" cy="22753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909" y="4349499"/>
            <a:ext cx="3535812" cy="21561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1558" flipV="1">
            <a:off x="1644741" y="1069438"/>
            <a:ext cx="1606396" cy="489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51153">
            <a:off x="8895805" y="1031966"/>
            <a:ext cx="1449977" cy="5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лист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Соберите картинку.</a:t>
            </a:r>
          </a:p>
          <a:p>
            <a:pPr marL="0" lv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Зачитайте фрагмент из сказки, которому соответствует картинка.</a:t>
            </a:r>
          </a:p>
          <a:p>
            <a:pPr marL="0" lvl="0" indent="0">
              <a:buNone/>
            </a:pPr>
            <a:r>
              <a: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Прочитайте отрывок выразительно, используя звонкие и глухие согласные. укажите стрелочкой над каждым словом звонкость и глухость.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Видит - море слегка разыгралось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печалься, ступай себе с богом.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вам новое корыто».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9777">
            <a:off x="9385662" y="241544"/>
            <a:ext cx="2312126" cy="1800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299" y="-102033"/>
            <a:ext cx="6163002" cy="1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62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618517"/>
            <a:ext cx="5212079" cy="55210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72200" y="618517"/>
            <a:ext cx="5924006" cy="55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92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5047" y="-3496235"/>
            <a:ext cx="27432000" cy="17145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Видит - море слегка разыгралось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печалься, ступай себе с богом.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вам новое корыто».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68520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</a:t>
            </a:r>
          </a:p>
          <a:p>
            <a:pPr>
              <a:lnSpc>
                <a:spcPct val="100000"/>
              </a:lnSpc>
            </a:pPr>
            <a:r>
              <a:rPr lang="ru-RU" sz="3600" dirty="0"/>
              <a:t>      </a:t>
            </a:r>
            <a:r>
              <a:rPr lang="ru-RU" sz="3600" b="1" dirty="0"/>
              <a:t>Видит - море слегка разыгралось.</a:t>
            </a:r>
          </a:p>
          <a:p>
            <a:pPr>
              <a:lnSpc>
                <a:spcPct val="100000"/>
              </a:lnSpc>
            </a:pPr>
            <a:r>
              <a:rPr lang="ru-RU" sz="3600" b="1" dirty="0"/>
              <a:t>                                         </a:t>
            </a:r>
          </a:p>
          <a:p>
            <a:pPr>
              <a:lnSpc>
                <a:spcPct val="100000"/>
              </a:lnSpc>
            </a:pPr>
            <a:r>
              <a:rPr lang="ru-RU" sz="3600" b="1" dirty="0"/>
              <a:t>     «Не печалься, ступай себе с богом.</a:t>
            </a:r>
          </a:p>
          <a:p>
            <a:pPr>
              <a:lnSpc>
                <a:spcPct val="100000"/>
              </a:lnSpc>
            </a:pPr>
            <a:r>
              <a:rPr lang="ru-RU" sz="3600" b="1" dirty="0"/>
              <a:t>                         </a:t>
            </a:r>
          </a:p>
          <a:p>
            <a:pPr>
              <a:lnSpc>
                <a:spcPct val="100000"/>
              </a:lnSpc>
            </a:pPr>
            <a:r>
              <a:rPr lang="ru-RU" sz="3600" b="1" dirty="0"/>
              <a:t>     Будет вам новое корыто». 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691" y="2367092"/>
            <a:ext cx="1022828" cy="8563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442" y="2496412"/>
            <a:ext cx="912874" cy="76426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205" y="2304040"/>
            <a:ext cx="995875" cy="83375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984" y="2499232"/>
            <a:ext cx="893703" cy="9473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451" y="3375811"/>
            <a:ext cx="815935" cy="864892"/>
          </a:xfrm>
          <a:prstGeom prst="rect">
            <a:avLst/>
          </a:prstGeom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985" y="3430306"/>
            <a:ext cx="757370" cy="802813"/>
          </a:xfrm>
          <a:prstGeom prst="rect">
            <a:avLst/>
          </a:prstGeom>
        </p:spPr>
      </p:pic>
      <p:pic>
        <p:nvPicPr>
          <p:cNvPr id="1037" name="Рисунок 10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321" y="3446559"/>
            <a:ext cx="923136" cy="874551"/>
          </a:xfrm>
          <a:prstGeom prst="rect">
            <a:avLst/>
          </a:prstGeom>
        </p:spPr>
      </p:pic>
      <p:pic>
        <p:nvPicPr>
          <p:cNvPr id="1038" name="Рисунок 10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559" y="3493749"/>
            <a:ext cx="830732" cy="695496"/>
          </a:xfrm>
          <a:prstGeom prst="rect">
            <a:avLst/>
          </a:prstGeom>
        </p:spPr>
      </p:pic>
      <p:pic>
        <p:nvPicPr>
          <p:cNvPr id="1039" name="Рисунок 10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691" y="4493695"/>
            <a:ext cx="902675" cy="755727"/>
          </a:xfrm>
          <a:prstGeom prst="rect">
            <a:avLst/>
          </a:prstGeom>
        </p:spPr>
      </p:pic>
      <p:pic>
        <p:nvPicPr>
          <p:cNvPr id="1040" name="Рисунок 10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790" y="4554256"/>
            <a:ext cx="773192" cy="647323"/>
          </a:xfrm>
          <a:prstGeom prst="rect">
            <a:avLst/>
          </a:prstGeom>
        </p:spPr>
      </p:pic>
      <p:pic>
        <p:nvPicPr>
          <p:cNvPr id="1041" name="Рисунок 10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675" y="4489173"/>
            <a:ext cx="806274" cy="675019"/>
          </a:xfrm>
          <a:prstGeom prst="rect">
            <a:avLst/>
          </a:prstGeom>
        </p:spPr>
      </p:pic>
      <p:pic>
        <p:nvPicPr>
          <p:cNvPr id="1042" name="Рисунок 10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687" y="4434253"/>
            <a:ext cx="911626" cy="966324"/>
          </a:xfrm>
          <a:prstGeom prst="rect">
            <a:avLst/>
          </a:prstGeom>
        </p:spPr>
      </p:pic>
      <p:pic>
        <p:nvPicPr>
          <p:cNvPr id="1043" name="Рисунок 10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098" y="342445"/>
            <a:ext cx="2774841" cy="27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1245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356</TotalTime>
  <Words>253</Words>
  <Application>Microsoft Office PowerPoint</Application>
  <PresentationFormat>Широкоэкранный</PresentationFormat>
  <Paragraphs>38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Tw Cen MT</vt:lpstr>
      <vt:lpstr>Капля</vt:lpstr>
      <vt:lpstr>Презентация PowerPoint</vt:lpstr>
      <vt:lpstr>Доброта</vt:lpstr>
      <vt:lpstr> ДОБРОТА</vt:lpstr>
      <vt:lpstr> А.С. Пушкина «Сказка о рыбаке и рыбке» </vt:lpstr>
      <vt:lpstr>Презентация PowerPoint</vt:lpstr>
      <vt:lpstr>Рабочий 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Буклет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Доброта</dc:title>
  <dc:creator>Коля</dc:creator>
  <cp:lastModifiedBy>Admin</cp:lastModifiedBy>
  <cp:revision>25</cp:revision>
  <dcterms:created xsi:type="dcterms:W3CDTF">2024-10-31T09:21:20Z</dcterms:created>
  <dcterms:modified xsi:type="dcterms:W3CDTF">2025-12-10T08:39:54Z</dcterms:modified>
</cp:coreProperties>
</file>