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2" r:id="rId4"/>
    <p:sldId id="264" r:id="rId5"/>
    <p:sldId id="274" r:id="rId6"/>
    <p:sldId id="275" r:id="rId7"/>
    <p:sldId id="281" r:id="rId8"/>
    <p:sldId id="283" r:id="rId9"/>
    <p:sldId id="268" r:id="rId10"/>
    <p:sldId id="269" r:id="rId11"/>
    <p:sldId id="272" r:id="rId12"/>
    <p:sldId id="278" r:id="rId13"/>
    <p:sldId id="270" r:id="rId14"/>
    <p:sldId id="282" r:id="rId15"/>
    <p:sldId id="271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3F1A7-BA7D-4E20-A989-3A30920F6BE4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6BA8-8D38-470B-88C4-825D040A7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Портрет Л.Н.Толстого, 1907 .Нестеров Михаил</a:t>
            </a:r>
          </a:p>
          <a:p>
            <a:endParaRPr lang="ru-RU" dirty="0" smtClean="0"/>
          </a:p>
          <a:p>
            <a:r>
              <a:rPr lang="ru-RU" dirty="0" smtClean="0"/>
              <a:t>Портрет великого писателя, послуживший основой для образа Толстого в картине "На Руси" (Душа народа).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6BA8-8D38-470B-88C4-825D040A712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Уроки Доброты, Любви, Справедливости.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Урок внеклассного чтения в 5 классе</a:t>
            </a:r>
          </a:p>
          <a:p>
            <a:r>
              <a:rPr lang="ru-RU" dirty="0" smtClean="0"/>
              <a:t>Подготовлен учителем русского языка и литературы МОУ средняя общеобразовательная школа  №6 </a:t>
            </a:r>
          </a:p>
          <a:p>
            <a:r>
              <a:rPr lang="ru-RU" dirty="0" smtClean="0"/>
              <a:t>Антоновой Т.Л.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СИНКВЕЙН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1. Добро.</a:t>
                      </a:r>
                    </a:p>
                    <a:p>
                      <a:r>
                        <a:rPr lang="ru-RU" dirty="0" smtClean="0"/>
                        <a:t>2. Справедливое, позитивное.</a:t>
                      </a:r>
                    </a:p>
                    <a:p>
                      <a:r>
                        <a:rPr lang="ru-RU" dirty="0" smtClean="0"/>
                        <a:t>3. Хранить, творить, помогать.</a:t>
                      </a:r>
                    </a:p>
                    <a:p>
                      <a:r>
                        <a:rPr lang="ru-RU" dirty="0" smtClean="0"/>
                        <a:t>4. Добро должно победить зло.</a:t>
                      </a:r>
                    </a:p>
                    <a:p>
                      <a:r>
                        <a:rPr lang="ru-RU" dirty="0" smtClean="0"/>
                        <a:t>5. Свет души.</a:t>
                      </a:r>
                    </a:p>
                    <a:p>
                      <a:r>
                        <a:rPr lang="ru-RU" dirty="0" smtClean="0"/>
                        <a:t>Добро — все полезное, хорошее,</a:t>
                      </a:r>
                    </a:p>
                    <a:p>
                      <a:r>
                        <a:rPr lang="ru-RU" dirty="0" smtClean="0"/>
                        <a:t>положительное.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СИНКВЕЙН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1. Зло</a:t>
                      </a:r>
                    </a:p>
                    <a:p>
                      <a:r>
                        <a:rPr lang="ru-RU" dirty="0" smtClean="0"/>
                        <a:t>2. Отрицательное</a:t>
                      </a:r>
                      <a:r>
                        <a:rPr lang="ru-RU" baseline="0" dirty="0" smtClean="0"/>
                        <a:t> , плохое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3. Уничтожать,</a:t>
                      </a:r>
                      <a:r>
                        <a:rPr lang="ru-RU" baseline="0" dirty="0" smtClean="0"/>
                        <a:t> убивать,  грабить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4. Зло</a:t>
                      </a:r>
                      <a:r>
                        <a:rPr lang="ru-RU" baseline="0" dirty="0" smtClean="0"/>
                        <a:t> живет среди людей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5.Бездна.</a:t>
                      </a:r>
                    </a:p>
                    <a:p>
                      <a:r>
                        <a:rPr lang="ru-RU" dirty="0" smtClean="0"/>
                        <a:t>Зло- все самое темное  в человеке.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Елена Александровна Потехина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828680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«Рождественская сказка»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214422"/>
            <a:ext cx="3714776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85874"/>
            <a:ext cx="4000528" cy="535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«Твори добро»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Твори добро</a:t>
            </a:r>
          </a:p>
          <a:p>
            <a:r>
              <a:rPr lang="ru-RU" dirty="0" smtClean="0"/>
              <a:t>По велению души</a:t>
            </a:r>
          </a:p>
          <a:p>
            <a:r>
              <a:rPr lang="ru-RU" dirty="0" smtClean="0"/>
              <a:t>Не позволяй</a:t>
            </a:r>
          </a:p>
          <a:p>
            <a:r>
              <a:rPr lang="ru-RU" dirty="0" smtClean="0"/>
              <a:t>Сиюминутного суда</a:t>
            </a:r>
          </a:p>
          <a:p>
            <a:r>
              <a:rPr lang="ru-RU" dirty="0" smtClean="0"/>
              <a:t>Постой</a:t>
            </a:r>
          </a:p>
          <a:p>
            <a:r>
              <a:rPr lang="ru-RU" dirty="0" smtClean="0"/>
              <a:t>Остынь</a:t>
            </a:r>
          </a:p>
          <a:p>
            <a:r>
              <a:rPr lang="ru-RU" dirty="0" smtClean="0"/>
              <a:t>Поверь</a:t>
            </a:r>
          </a:p>
          <a:p>
            <a:r>
              <a:rPr lang="ru-RU" dirty="0" smtClean="0"/>
              <a:t>Оружье сильных — доброта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Физкультминутка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b="1" dirty="0" smtClean="0"/>
              <a:t>Физкультминутка.</a:t>
            </a:r>
            <a:endParaRPr lang="ru-RU" sz="1800" dirty="0" smtClean="0"/>
          </a:p>
          <a:p>
            <a:r>
              <a:rPr lang="ru-RU" sz="1800" b="1" dirty="0" smtClean="0"/>
              <a:t>Буратино потянулся: раз- нагнулся, два- нагнулся.</a:t>
            </a:r>
            <a:endParaRPr lang="ru-RU" sz="1800" dirty="0" smtClean="0"/>
          </a:p>
          <a:p>
            <a:r>
              <a:rPr lang="ru-RU" sz="1800" b="1" dirty="0" smtClean="0"/>
              <a:t>Руки в стороны развел, </a:t>
            </a:r>
            <a:endParaRPr lang="ru-RU" sz="1800" dirty="0" smtClean="0"/>
          </a:p>
          <a:p>
            <a:r>
              <a:rPr lang="ru-RU" sz="1800" b="1" dirty="0" smtClean="0"/>
              <a:t>Видно, ключик не нашел</a:t>
            </a:r>
            <a:endParaRPr lang="ru-RU" sz="1800" dirty="0" smtClean="0"/>
          </a:p>
          <a:p>
            <a:r>
              <a:rPr lang="ru-RU" sz="1800" b="1" dirty="0" smtClean="0"/>
              <a:t>Чтобы ключик нам достать,</a:t>
            </a:r>
            <a:endParaRPr lang="ru-RU" sz="1800" dirty="0" smtClean="0"/>
          </a:p>
          <a:p>
            <a:r>
              <a:rPr lang="ru-RU" sz="1800" b="1" dirty="0" smtClean="0"/>
              <a:t>Надо на носочки встать,</a:t>
            </a:r>
            <a:endParaRPr lang="ru-RU" sz="1800" dirty="0" smtClean="0"/>
          </a:p>
          <a:p>
            <a:r>
              <a:rPr lang="ru-RU" sz="1800" b="1" dirty="0" smtClean="0"/>
              <a:t>Руку правую поднять – </a:t>
            </a:r>
            <a:endParaRPr lang="ru-RU" sz="1800" dirty="0" smtClean="0"/>
          </a:p>
          <a:p>
            <a:r>
              <a:rPr lang="ru-RU" sz="1800" b="1" dirty="0" smtClean="0"/>
              <a:t>И легонько помахать.</a:t>
            </a:r>
            <a:endParaRPr lang="ru-RU" sz="1800" dirty="0" smtClean="0"/>
          </a:p>
          <a:p>
            <a:r>
              <a:rPr lang="ru-RU" sz="1800" b="1" dirty="0" smtClean="0"/>
              <a:t>Повернуться вправо, влево</a:t>
            </a:r>
            <a:endParaRPr lang="ru-RU" sz="1800" dirty="0" smtClean="0"/>
          </a:p>
          <a:p>
            <a:r>
              <a:rPr lang="ru-RU" sz="1800" b="1" dirty="0" smtClean="0"/>
              <a:t>Всё внимание собрать и работу продолжать.</a:t>
            </a:r>
            <a:endParaRPr lang="ru-RU" sz="1800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65944"/>
            <a:ext cx="4714907" cy="564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786610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7"/>
            <a:ext cx="835824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714356"/>
            <a:ext cx="3257544" cy="5786478"/>
          </a:xfrm>
        </p:spPr>
        <p:txBody>
          <a:bodyPr>
            <a:noAutofit/>
          </a:bodyPr>
          <a:lstStyle/>
          <a:p>
            <a:r>
              <a:rPr lang="ru-RU" sz="2000" dirty="0" smtClean="0"/>
              <a:t>- В каждом человеке есть две половины - светлая и тёмная. Светлая сторона души призывает человека к любви, доброте, отзывчивости, миру, надежде, искренности. А тёмная сторона олицетворяет зло, эгоизм, разрушение, зависть, ложь, измену. Это как битва двух волков. Представь себе, что один волк светлый, а второй - тёмный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444820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:</a:t>
            </a:r>
            <a:r>
              <a:rPr lang="ru-RU" b="1" u="sng" dirty="0" smtClean="0"/>
              <a:t> Цель</a:t>
            </a:r>
            <a:r>
              <a:rPr lang="ru-RU" dirty="0" smtClean="0"/>
              <a:t>: воспитание высоконравственных людей.</a:t>
            </a:r>
          </a:p>
          <a:p>
            <a:r>
              <a:rPr lang="ru-RU" b="1" u="sng" dirty="0" smtClean="0"/>
              <a:t>Задачи: </a:t>
            </a:r>
            <a:endParaRPr lang="ru-RU" dirty="0" smtClean="0"/>
          </a:p>
          <a:p>
            <a:pPr lvl="0"/>
            <a:r>
              <a:rPr lang="ru-RU" b="1" i="1" dirty="0" smtClean="0"/>
              <a:t>помочь учащимся стать нравственно совершеннее, чище, помочь сделать свой нравственный выбор;</a:t>
            </a:r>
            <a:endParaRPr lang="ru-RU" dirty="0" smtClean="0"/>
          </a:p>
          <a:p>
            <a:pPr lvl="0"/>
            <a:r>
              <a:rPr lang="ru-RU" b="1" i="1" dirty="0" smtClean="0"/>
              <a:t>содействовать становлению личности, способной самостоятельно выбирать собственную позицию и отдавать себе отчет в том, какую жизнь он предпочитает;</a:t>
            </a:r>
            <a:endParaRPr lang="ru-RU" dirty="0" smtClean="0"/>
          </a:p>
          <a:p>
            <a:pPr lvl="0"/>
            <a:r>
              <a:rPr lang="ru-RU" b="1" i="1" dirty="0" smtClean="0"/>
              <a:t>учить нести полную ответственность за свой выбор;</a:t>
            </a:r>
            <a:endParaRPr lang="ru-RU" dirty="0" smtClean="0"/>
          </a:p>
          <a:p>
            <a:pPr lvl="0"/>
            <a:r>
              <a:rPr lang="ru-RU" b="1" i="1" dirty="0" smtClean="0"/>
              <a:t>научить интерпретировать происходящее с точки зрения общих основ жизни собственным отношением к тому или иному произведению</a:t>
            </a:r>
          </a:p>
          <a:p>
            <a:pPr lvl="0"/>
            <a:r>
              <a:rPr lang="ru-RU" b="1" i="1" dirty="0" smtClean="0"/>
              <a:t>расширять кругозор учащихся о творчестве нашей землячки Е.А. Потехиной.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3429024" cy="6143668"/>
          </a:xfrm>
        </p:spPr>
        <p:txBody>
          <a:bodyPr>
            <a:normAutofit fontScale="92500"/>
          </a:bodyPr>
          <a:lstStyle/>
          <a:p>
            <a:r>
              <a:rPr lang="ru-RU" b="1" i="1" dirty="0" smtClean="0"/>
              <a:t>Из всех наук, которые человек должен знать, главная наука есть наука о том, как жить, делая как можно меньше зла, как можно больше добра</a:t>
            </a:r>
            <a:endParaRPr lang="ru-RU" dirty="0" smtClean="0"/>
          </a:p>
          <a:p>
            <a:r>
              <a:rPr lang="ru-RU" b="1" i="1" dirty="0" smtClean="0"/>
              <a:t>                 Лев   Николаевич Толстой.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285728"/>
            <a:ext cx="457206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Понятие притчи.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небольшое повествовательное произведение назидательного характера, содержащее религиозное или моральное поучение в иносказательной (аллегорической) форме. Близка к басне, но отличается от неё широтой обобщения, значимостью заключённой в притче идеи. В притче нет обрисовки характеров, указаний на место и время действия, показа явлений в развитии: её цель не изображение событий, а сообщение о них. Притча часто используется с целью прямого наставления, поэтому включает объяснение аллегории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274638"/>
            <a:ext cx="2643206" cy="57261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Однажды юноша обратился к мудрецу с просьбой взять его к себе в ученики с тем, чтобы наставить на путь истины.</a:t>
            </a:r>
            <a:br>
              <a:rPr lang="ru-RU" sz="2000" dirty="0" smtClean="0"/>
            </a:br>
            <a:r>
              <a:rPr lang="ru-RU" sz="2000" dirty="0" smtClean="0"/>
              <a:t>— Умеешь ли ты лгать? — спросил мудрец.</a:t>
            </a:r>
            <a:br>
              <a:rPr lang="ru-RU" sz="2000" dirty="0" smtClean="0"/>
            </a:br>
            <a:r>
              <a:rPr lang="ru-RU" sz="2000" dirty="0" smtClean="0"/>
              <a:t>— Конечно, нет! — ответил юноша.</a:t>
            </a:r>
            <a:br>
              <a:rPr lang="ru-RU" sz="2000" dirty="0" smtClean="0"/>
            </a:br>
            <a:r>
              <a:rPr lang="ru-RU" sz="2000" dirty="0" smtClean="0"/>
              <a:t>— А воровать?</a:t>
            </a:r>
            <a:br>
              <a:rPr lang="ru-RU" sz="2000" dirty="0" smtClean="0"/>
            </a:br>
            <a:r>
              <a:rPr lang="ru-RU" sz="2000" dirty="0" smtClean="0"/>
              <a:t>— Нет.</a:t>
            </a:r>
            <a:br>
              <a:rPr lang="ru-RU" sz="2000" dirty="0" smtClean="0"/>
            </a:br>
            <a:r>
              <a:rPr lang="ru-RU" sz="2000" dirty="0" smtClean="0"/>
              <a:t>— А убивать?</a:t>
            </a:r>
            <a:br>
              <a:rPr lang="ru-RU" sz="2000" dirty="0" smtClean="0"/>
            </a:br>
            <a:r>
              <a:rPr lang="ru-RU" sz="2000" dirty="0" smtClean="0"/>
              <a:t>— Нет...</a:t>
            </a:r>
            <a:br>
              <a:rPr lang="ru-RU" sz="2000" dirty="0" smtClean="0"/>
            </a:br>
            <a:r>
              <a:rPr lang="ru-RU" sz="2000" dirty="0" smtClean="0"/>
              <a:t>— Так иди, — воскликнул учитель, — и познай все это. А познав, не делай!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7863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357166"/>
          <a:ext cx="7786742" cy="5851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622"/>
                <a:gridCol w="3802120"/>
              </a:tblGrid>
              <a:tr h="58512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 </a:t>
                      </a:r>
                      <a:r>
                        <a:rPr lang="ru-RU" sz="2800" dirty="0" smtClean="0"/>
                        <a:t>ДОБРО</a:t>
                      </a:r>
                    </a:p>
                    <a:p>
                      <a:pPr>
                        <a:buNone/>
                      </a:pPr>
                      <a:r>
                        <a:rPr lang="ru-RU" sz="2800" dirty="0" smtClean="0"/>
                        <a:t>благо, что честно и полезно, все чего требует от нас долг человека, гражданина, семьянина; противоположно худу и злу.</a:t>
                      </a:r>
                    </a:p>
                    <a:p>
                      <a:r>
                        <a:rPr lang="ru-RU" sz="2800" dirty="0" smtClean="0"/>
                        <a:t> Добро делай, никого не бойся. От добра худа не бывает. За добро злом не платят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800" dirty="0" smtClean="0"/>
                        <a:t>ЗЛО</a:t>
                      </a:r>
                    </a:p>
                    <a:p>
                      <a:r>
                        <a:rPr lang="ru-RU" sz="2800" dirty="0" smtClean="0"/>
                        <a:t>1.Нечто дурное, вредное, противоположное добру; злой поступок.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60118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Если в вашей душе поселились грусть, одиночество, обида, вам помогут сердечное слово, ласковая улыбка, дружеское внимание, совет…</a:t>
            </a:r>
            <a:endParaRPr lang="ru-RU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285728"/>
            <a:ext cx="3714775" cy="57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Твори добро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ru-RU" sz="3400" b="1" dirty="0" smtClean="0"/>
              <a:t>Твори добро —</a:t>
            </a:r>
            <a:endParaRPr lang="ru-RU" sz="3400" dirty="0" smtClean="0"/>
          </a:p>
          <a:p>
            <a:r>
              <a:rPr lang="ru-RU" sz="3400" b="1" dirty="0" smtClean="0"/>
              <a:t>Нет большей радости.</a:t>
            </a:r>
            <a:endParaRPr lang="ru-RU" sz="3400" dirty="0" smtClean="0"/>
          </a:p>
          <a:p>
            <a:r>
              <a:rPr lang="ru-RU" sz="3400" b="1" dirty="0" smtClean="0"/>
              <a:t>И жизнью жертвуй,</a:t>
            </a:r>
            <a:endParaRPr lang="ru-RU" sz="3400" dirty="0" smtClean="0"/>
          </a:p>
          <a:p>
            <a:r>
              <a:rPr lang="ru-RU" sz="3400" b="1" dirty="0" smtClean="0"/>
              <a:t>И спеши</a:t>
            </a:r>
            <a:endParaRPr lang="ru-RU" sz="3400" dirty="0" smtClean="0"/>
          </a:p>
          <a:p>
            <a:r>
              <a:rPr lang="ru-RU" sz="3400" b="1" dirty="0" smtClean="0"/>
              <a:t>Не ради славы или сладостей,</a:t>
            </a:r>
            <a:endParaRPr lang="ru-RU" sz="3400" dirty="0" smtClean="0"/>
          </a:p>
          <a:p>
            <a:r>
              <a:rPr lang="ru-RU" sz="3400" b="1" dirty="0" smtClean="0"/>
              <a:t>А по велению души.</a:t>
            </a:r>
            <a:endParaRPr lang="ru-RU" sz="3400" dirty="0" smtClean="0"/>
          </a:p>
          <a:p>
            <a:r>
              <a:rPr lang="ru-RU" sz="3400" b="1" dirty="0" smtClean="0"/>
              <a:t>Когда кипишь, судьбой</a:t>
            </a:r>
            <a:endParaRPr lang="ru-RU" sz="3400" dirty="0" smtClean="0"/>
          </a:p>
          <a:p>
            <a:r>
              <a:rPr lang="ru-RU" sz="3400" b="1" dirty="0" smtClean="0"/>
              <a:t>                              униженный,</a:t>
            </a:r>
            <a:endParaRPr lang="ru-RU" sz="3400" dirty="0" smtClean="0"/>
          </a:p>
          <a:p>
            <a:r>
              <a:rPr lang="ru-RU" sz="3400" b="1" dirty="0" smtClean="0"/>
              <a:t>Ты от бессилья и стыда,</a:t>
            </a:r>
            <a:endParaRPr lang="ru-RU" sz="3400" dirty="0" smtClean="0"/>
          </a:p>
          <a:p>
            <a:r>
              <a:rPr lang="ru-RU" sz="3400" b="1" dirty="0" smtClean="0"/>
              <a:t>Не позволяй душе обиженной</a:t>
            </a:r>
            <a:endParaRPr lang="ru-RU" sz="3400" dirty="0" smtClean="0"/>
          </a:p>
          <a:p>
            <a:r>
              <a:rPr lang="ru-RU" sz="3400" b="1" dirty="0" smtClean="0"/>
              <a:t>Сиюминутного суда.</a:t>
            </a:r>
            <a:endParaRPr lang="ru-RU" sz="3400" dirty="0" smtClean="0"/>
          </a:p>
          <a:p>
            <a:r>
              <a:rPr lang="ru-RU" sz="3400" b="1" dirty="0" smtClean="0"/>
              <a:t>Постой.</a:t>
            </a:r>
            <a:endParaRPr lang="ru-RU" sz="3400" dirty="0" smtClean="0"/>
          </a:p>
          <a:p>
            <a:r>
              <a:rPr lang="ru-RU" sz="3400" b="1" dirty="0" smtClean="0"/>
              <a:t>Остынь.</a:t>
            </a:r>
            <a:endParaRPr lang="ru-RU" sz="3400" dirty="0" smtClean="0"/>
          </a:p>
          <a:p>
            <a:r>
              <a:rPr lang="ru-RU" sz="3400" b="1" dirty="0" smtClean="0"/>
              <a:t>Поверь — действительно,</a:t>
            </a:r>
            <a:endParaRPr lang="ru-RU" sz="3400" dirty="0" smtClean="0"/>
          </a:p>
          <a:p>
            <a:r>
              <a:rPr lang="ru-RU" sz="3400" b="1" dirty="0" smtClean="0"/>
              <a:t>Все встанет на свои места.</a:t>
            </a:r>
            <a:endParaRPr lang="ru-RU" sz="3400" dirty="0" smtClean="0"/>
          </a:p>
          <a:p>
            <a:r>
              <a:rPr lang="ru-RU" sz="3400" b="1" dirty="0" smtClean="0"/>
              <a:t>Ты сильный.</a:t>
            </a:r>
            <a:endParaRPr lang="ru-RU" sz="3400" dirty="0" smtClean="0"/>
          </a:p>
          <a:p>
            <a:r>
              <a:rPr lang="ru-RU" sz="3400" b="1" dirty="0" smtClean="0"/>
              <a:t>Сильные не мстительны.</a:t>
            </a:r>
            <a:endParaRPr lang="ru-RU" sz="3400" dirty="0" smtClean="0"/>
          </a:p>
          <a:p>
            <a:r>
              <a:rPr lang="ru-RU" sz="3400" b="1" dirty="0" smtClean="0"/>
              <a:t>Оружье сильных — доброта.</a:t>
            </a:r>
            <a:endParaRPr lang="ru-RU" sz="3400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 </a:t>
            </a:r>
            <a:r>
              <a:rPr lang="ru-RU" dirty="0" err="1" smtClean="0"/>
              <a:t>Синквейн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. </a:t>
            </a:r>
            <a:r>
              <a:rPr lang="ru-RU" dirty="0" err="1" smtClean="0"/>
              <a:t>Синквейн</a:t>
            </a:r>
            <a:r>
              <a:rPr lang="ru-RU" dirty="0" smtClean="0"/>
              <a:t> — своеобразное стихотворение-миниатюра, </a:t>
            </a:r>
          </a:p>
          <a:p>
            <a:r>
              <a:rPr lang="ru-RU" dirty="0" smtClean="0"/>
              <a:t>Алгоритм написания </a:t>
            </a:r>
            <a:r>
              <a:rPr lang="ru-RU" dirty="0" err="1" smtClean="0"/>
              <a:t>синквейна</a:t>
            </a:r>
            <a:endParaRPr lang="ru-RU" dirty="0" smtClean="0"/>
          </a:p>
          <a:p>
            <a:r>
              <a:rPr lang="ru-RU" dirty="0" smtClean="0"/>
              <a:t>1-я строка	Кто? Что?	1 существительное</a:t>
            </a:r>
          </a:p>
          <a:p>
            <a:endParaRPr lang="ru-RU" dirty="0" smtClean="0"/>
          </a:p>
          <a:p>
            <a:r>
              <a:rPr lang="ru-RU" dirty="0" smtClean="0"/>
              <a:t>2-я строка	Какой?	2 прилагательных</a:t>
            </a:r>
          </a:p>
          <a:p>
            <a:endParaRPr lang="ru-RU" dirty="0" smtClean="0"/>
          </a:p>
          <a:p>
            <a:r>
              <a:rPr lang="ru-RU" dirty="0" smtClean="0"/>
              <a:t>3-я строка	Что делает?	3 глагола</a:t>
            </a:r>
          </a:p>
          <a:p>
            <a:r>
              <a:rPr lang="ru-RU" dirty="0" smtClean="0"/>
              <a:t>4-я строка	Что автор думает о теме   	Фраза из 4 слов</a:t>
            </a:r>
          </a:p>
          <a:p>
            <a:r>
              <a:rPr lang="ru-RU" dirty="0" smtClean="0"/>
              <a:t>5-я строка	Кто? Что?(Новое звучание темы) </a:t>
            </a:r>
          </a:p>
          <a:p>
            <a:r>
              <a:rPr lang="ru-RU" dirty="0" smtClean="0"/>
              <a:t>1существительное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647</Words>
  <Application>Microsoft Office PowerPoint</Application>
  <PresentationFormat>Экран (4:3)</PresentationFormat>
  <Paragraphs>101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Уроки Доброты, Любви, Справедливости.</vt:lpstr>
      <vt:lpstr>Цель и задачи урока</vt:lpstr>
      <vt:lpstr>Слайд 3</vt:lpstr>
      <vt:lpstr> Понятие притчи. </vt:lpstr>
      <vt:lpstr>Однажды юноша обратился к мудрецу с просьбой взять его к себе в ученики с тем, чтобы наставить на путь истины. — Умеешь ли ты лгать? — спросил мудрец. — Конечно, нет! — ответил юноша. — А воровать? — Нет. — А убивать? — Нет... — Так иди, — воскликнул учитель, — и познай все это. А познав, не делай!  </vt:lpstr>
      <vt:lpstr>Слайд 6</vt:lpstr>
      <vt:lpstr>Если в вашей душе поселились грусть, одиночество, обида, вам помогут сердечное слово, ласковая улыбка, дружеское внимание, совет…</vt:lpstr>
      <vt:lpstr>Твори добро</vt:lpstr>
      <vt:lpstr>. Синквейн</vt:lpstr>
      <vt:lpstr>Слайд 10</vt:lpstr>
      <vt:lpstr>Елена Александровна Потехина</vt:lpstr>
      <vt:lpstr>«Рождественская сказка»</vt:lpstr>
      <vt:lpstr>   «Твори добро»  </vt:lpstr>
      <vt:lpstr>Физкультминутка</vt:lpstr>
      <vt:lpstr>Рефлексия</vt:lpstr>
      <vt:lpstr>Слайд 16</vt:lpstr>
      <vt:lpstr>- В каждом человеке есть две половины - светлая и тёмная. Светлая сторона души призывает человека к любви, доброте, отзывчивости, миру, надежде, искренности. А тёмная сторона олицетворяет зло, эгоизм, разрушение, зависть, ложь, измену. Это как битва двух волков. Представь себе, что один волк светлый, а второй - тёмный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Доброты, Любви, Справедливости.</dc:title>
  <cp:lastModifiedBy>Tata</cp:lastModifiedBy>
  <cp:revision>34</cp:revision>
  <dcterms:modified xsi:type="dcterms:W3CDTF">2011-02-02T18:47:25Z</dcterms:modified>
</cp:coreProperties>
</file>