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BA200B-1C9F-4404-B162-BE7FA30D009C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7A4BB5-C76C-4851-9520-6E541FACA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AFCF-9576-4162-8D13-98467F16960D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4F26B-E12A-405C-81C0-88298ECBD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42361-2ABC-489D-8E04-D2709AB13EC2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8A4C-7F13-4485-9D1E-D6D78E2D8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BF0B-C60A-4AB9-A674-C605FB435F13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4786-112B-4A96-8CA0-AE89C6E64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F5C8-408B-486A-B0A4-CB088100F6EE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AB70A-A56F-411F-8A2E-1D476C217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7936D-8407-47A2-8E98-9E7662678077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1309-A255-44C2-A301-975B66C7A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FBD5-397B-4D0F-8E5A-134A5C001779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01BE-8904-4041-9410-EABD64E05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6AA7-8ADD-4206-9C5C-E515E8130E2E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E5C90-470D-44DB-B675-56F22FE6A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F53AE-DA57-46F2-BECE-7B61DDE10B19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6864C-2D10-452C-BCB1-764379ACF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43C7-CB50-49C2-9427-044C3BD3D6E9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B2A5F-D692-451B-AA99-592FA4731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BEC44-40CB-4041-BC14-4E32511E2680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A4423-226B-41AA-80C4-FF618015E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01E4C-EBB2-4448-B93A-23C91B58A990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A07FE-A868-444D-A6E9-213B4E3E5D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C05455-4582-4A03-AE54-2BC50579C00F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DC2975-80E8-4160-A7E4-E07EB7EEA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857223" y="3714751"/>
            <a:ext cx="7700989" cy="928695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Методика направляющего текста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:\Documents and Settings\Aida\Рабочий стол\текстуры и фоны, клипарты\новеньки картинки\geometry compass shapes 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785794"/>
            <a:ext cx="282571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1</a:t>
            </a:r>
            <a:r>
              <a:rPr lang="ru-RU" sz="3600" dirty="0" smtClean="0"/>
              <a:t>. Знакомство с поставленной задачей.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Исходным пунктом обучения является то, как дать «обучающее задание». Сама постановка задачи воплощает обучающие цели,  к которым стремится ученик. Однако  она должна быть настолько сокращена, чтобы   школьники смогли ее решить. В начале ситуации педагог представляет задание и,  тем самым, обучающие цели. Он должен пояснить, как работать с информационными и направляющими текстами.</a:t>
            </a:r>
          </a:p>
          <a:p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6DC412-97E5-407B-9B90-39D4BEFB1E28}" type="datetime1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7C192-0FD8-45E8-9B4C-B76D879BAEED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Теоретическая работа.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 второй фазе учащиеся начинают работать с  теорией. В направляющих текстах они сталкиваются с теоретическими основами учебных заданий,  которые им предстоит сделать. В этой фазе педагог становится консультантом. Он вмешивается в учебный процесс только тогда, когда школьник запросит информацию или когда имеются какие-то помехи в работе.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3</a:t>
            </a:r>
            <a:r>
              <a:rPr lang="ru-RU" sz="4000" dirty="0" smtClean="0"/>
              <a:t>. Анализ теоретической работы.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знакомстве с информационными направляющими текстами у школьников возникает потребность  обменяться с одноклассниками мнениями о прочитанном, чтобы проверить правильно ли они поняли информацию. Педагог может сам проверить  имеют ли учащиеся достаточную базу знаний для выполнения практической деятельности.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4</a:t>
            </a:r>
            <a:r>
              <a:rPr lang="ru-RU" sz="4000" dirty="0" smtClean="0"/>
              <a:t>. Планирование.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 время этой фазы  учащиеся планируют дальнейшие свои шаги по решению поставленной задачи,  педагог ограничивается консультирующей деятельностью.</a:t>
            </a:r>
          </a:p>
          <a:p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5</a:t>
            </a:r>
            <a:r>
              <a:rPr lang="ru-RU" sz="4000" dirty="0" smtClean="0"/>
              <a:t>. Исполнение и контроль.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 того,  как создана база знаний, начинается выполнение учащимися практической деятельности.  В практической работе допускается самоконтроль обучающихся - измерительные и проверочные работы,  чтобы выявить решена ли поставленная задача.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6</a:t>
            </a:r>
            <a:r>
              <a:rPr lang="ru-RU" sz="4000" dirty="0" smtClean="0"/>
              <a:t>. Оценка и заключение.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окончанию практической работы проводится оценивание через самооценку школьников (с помощью оценочных контрольных листов) и оценку педагога. При контроле качества обсуждаются ошибки и способы их  избежание.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2BF5C8-408B-486A-B0A4-CB088100F6EE}" type="datetime1">
              <a:rPr lang="ru-RU" smtClean="0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AB70A-A56F-411F-8A2E-1D476C21798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математика - 5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- 5!</Template>
  <TotalTime>6</TotalTime>
  <Words>257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математика - 5!</vt:lpstr>
      <vt:lpstr>Методика направляющего текста </vt:lpstr>
      <vt:lpstr> 1. Знакомство с поставленной задачей.  </vt:lpstr>
      <vt:lpstr>2. Теоретическая работа. </vt:lpstr>
      <vt:lpstr> 3. Анализ теоретической работы.  </vt:lpstr>
      <vt:lpstr> 4. Планирование.  </vt:lpstr>
      <vt:lpstr> 5. Исполнение и контроль.   </vt:lpstr>
      <vt:lpstr> 6. Оценка и заключение.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направляющего текста </dc:title>
  <dc:creator>Darchan</dc:creator>
  <cp:lastModifiedBy>Darchan</cp:lastModifiedBy>
  <cp:revision>1</cp:revision>
  <dcterms:created xsi:type="dcterms:W3CDTF">2011-01-03T17:52:50Z</dcterms:created>
  <dcterms:modified xsi:type="dcterms:W3CDTF">2011-01-03T17:59:14Z</dcterms:modified>
</cp:coreProperties>
</file>