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71F-360D-43A6-A118-8AB81630E2E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822DBD-B979-4A1C-AB66-BA551A938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71F-360D-43A6-A118-8AB81630E2E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2DBD-B979-4A1C-AB66-BA551A938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71F-360D-43A6-A118-8AB81630E2E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2DBD-B979-4A1C-AB66-BA551A938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71F-360D-43A6-A118-8AB81630E2E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822DBD-B979-4A1C-AB66-BA551A938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71F-360D-43A6-A118-8AB81630E2E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2DBD-B979-4A1C-AB66-BA551A938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71F-360D-43A6-A118-8AB81630E2E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2DBD-B979-4A1C-AB66-BA551A938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71F-360D-43A6-A118-8AB81630E2E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822DBD-B979-4A1C-AB66-BA551A938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71F-360D-43A6-A118-8AB81630E2E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2DBD-B979-4A1C-AB66-BA551A938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71F-360D-43A6-A118-8AB81630E2E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2DBD-B979-4A1C-AB66-BA551A938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71F-360D-43A6-A118-8AB81630E2E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2DBD-B979-4A1C-AB66-BA551A938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71F-360D-43A6-A118-8AB81630E2E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2DBD-B979-4A1C-AB66-BA551A938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BC871F-360D-43A6-A118-8AB81630E2E0}" type="datetimeFigureOut">
              <a:rPr lang="ru-RU" smtClean="0"/>
              <a:pPr/>
              <a:t>22.12.2010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822DBD-B979-4A1C-AB66-BA551A938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572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Урок русского языка</a:t>
            </a:r>
            <a:r>
              <a:rPr lang="en-US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во</a:t>
            </a:r>
            <a:r>
              <a:rPr lang="en-US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 2 </a:t>
            </a:r>
            <a:r>
              <a:rPr lang="ru-RU" sz="3200" b="1" i="1" dirty="0" smtClean="0">
                <a:solidFill>
                  <a:srgbClr val="FF0000"/>
                </a:solidFill>
                <a:latin typeface="Bookman Old Style" pitchFamily="18" charset="0"/>
              </a:rPr>
              <a:t>классе</a:t>
            </a:r>
          </a:p>
          <a:p>
            <a:pPr algn="ctr"/>
            <a:r>
              <a:rPr lang="ru-RU" sz="3200" i="1" dirty="0" smtClean="0">
                <a:latin typeface="Bookman Old Style" pitchFamily="18" charset="0"/>
              </a:rPr>
              <a:t> </a:t>
            </a:r>
          </a:p>
          <a:p>
            <a:pPr algn="ctr"/>
            <a:r>
              <a:rPr lang="ru-RU" sz="3200" i="1" dirty="0" smtClean="0">
                <a:latin typeface="Bookman Old Style" pitchFamily="18" charset="0"/>
              </a:rPr>
              <a:t>по теме «Упражнения в написании слов с буквосочетаниями </a:t>
            </a:r>
            <a:r>
              <a:rPr lang="ru-RU" sz="3200" i="1" dirty="0" err="1" smtClean="0">
                <a:latin typeface="Bookman Old Style" pitchFamily="18" charset="0"/>
              </a:rPr>
              <a:t>чн</a:t>
            </a:r>
            <a:r>
              <a:rPr lang="ru-RU" sz="3200" i="1" dirty="0" smtClean="0">
                <a:latin typeface="Bookman Old Style" pitchFamily="18" charset="0"/>
              </a:rPr>
              <a:t>, </a:t>
            </a:r>
            <a:r>
              <a:rPr lang="ru-RU" sz="3200" i="1" dirty="0" err="1" smtClean="0">
                <a:latin typeface="Bookman Old Style" pitchFamily="18" charset="0"/>
              </a:rPr>
              <a:t>чк</a:t>
            </a:r>
            <a:r>
              <a:rPr lang="ru-RU" sz="3200" i="1" dirty="0" smtClean="0">
                <a:latin typeface="Bookman Old Style" pitchFamily="18" charset="0"/>
              </a:rPr>
              <a:t>, </a:t>
            </a:r>
            <a:r>
              <a:rPr lang="ru-RU" sz="3200" i="1" dirty="0" err="1" smtClean="0">
                <a:latin typeface="Bookman Old Style" pitchFamily="18" charset="0"/>
              </a:rPr>
              <a:t>жи</a:t>
            </a:r>
            <a:r>
              <a:rPr lang="ru-RU" sz="3200" i="1" dirty="0" smtClean="0">
                <a:latin typeface="Bookman Old Style" pitchFamily="18" charset="0"/>
              </a:rPr>
              <a:t>, </a:t>
            </a:r>
            <a:r>
              <a:rPr lang="ru-RU" sz="3200" i="1" dirty="0" err="1" smtClean="0">
                <a:latin typeface="Bookman Old Style" pitchFamily="18" charset="0"/>
              </a:rPr>
              <a:t>ши</a:t>
            </a:r>
            <a:r>
              <a:rPr lang="ru-RU" sz="3200" i="1" dirty="0" smtClean="0">
                <a:latin typeface="Bookman Old Style" pitchFamily="18" charset="0"/>
              </a:rPr>
              <a:t>, </a:t>
            </a:r>
            <a:r>
              <a:rPr lang="ru-RU" sz="3200" i="1" dirty="0" err="1" smtClean="0">
                <a:latin typeface="Bookman Old Style" pitchFamily="18" charset="0"/>
              </a:rPr>
              <a:t>ча</a:t>
            </a:r>
            <a:r>
              <a:rPr lang="ru-RU" sz="3200" i="1" dirty="0" smtClean="0">
                <a:latin typeface="Bookman Old Style" pitchFamily="18" charset="0"/>
              </a:rPr>
              <a:t>, </a:t>
            </a:r>
            <a:r>
              <a:rPr lang="ru-RU" sz="3200" i="1" dirty="0" err="1" smtClean="0">
                <a:latin typeface="Bookman Old Style" pitchFamily="18" charset="0"/>
              </a:rPr>
              <a:t>ща</a:t>
            </a:r>
            <a:r>
              <a:rPr lang="ru-RU" sz="3200" i="1" dirty="0" smtClean="0">
                <a:latin typeface="Bookman Old Style" pitchFamily="18" charset="0"/>
              </a:rPr>
              <a:t>, чу, </a:t>
            </a:r>
            <a:r>
              <a:rPr lang="ru-RU" sz="3200" i="1" dirty="0" err="1" smtClean="0">
                <a:latin typeface="Bookman Old Style" pitchFamily="18" charset="0"/>
              </a:rPr>
              <a:t>щу</a:t>
            </a:r>
            <a:r>
              <a:rPr lang="ru-RU" sz="3200" i="1" dirty="0" smtClean="0">
                <a:latin typeface="Bookman Old Style" pitchFamily="18" charset="0"/>
              </a:rPr>
              <a:t>."»</a:t>
            </a:r>
            <a:endParaRPr lang="en-US" sz="3200" i="1" dirty="0" smtClean="0">
              <a:latin typeface="Bookman Old Style" pitchFamily="18" charset="0"/>
            </a:endParaRPr>
          </a:p>
        </p:txBody>
      </p:sp>
      <p:pic>
        <p:nvPicPr>
          <p:cNvPr id="3" name="Picture 2" descr="C:\Documents and Settings\Admin\Рабочий стол\0_1bd40_33d2a936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86190"/>
            <a:ext cx="2786082" cy="28161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7554" y="4857760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Bookman Old Style" pitchFamily="18" charset="0"/>
              </a:rPr>
              <a:t>Ta</a:t>
            </a:r>
            <a:r>
              <a:rPr lang="ru-RU" i="1" dirty="0" err="1" smtClean="0">
                <a:latin typeface="Bookman Old Style" pitchFamily="18" charset="0"/>
              </a:rPr>
              <a:t>расова</a:t>
            </a:r>
            <a:r>
              <a:rPr lang="ru-RU" i="1" dirty="0" smtClean="0">
                <a:latin typeface="Bookman Old Style" pitchFamily="18" charset="0"/>
              </a:rPr>
              <a:t> О.И.</a:t>
            </a:r>
          </a:p>
          <a:p>
            <a:pPr algn="r"/>
            <a:r>
              <a:rPr lang="ru-RU" i="1" dirty="0" smtClean="0">
                <a:latin typeface="Bookman Old Style" pitchFamily="18" charset="0"/>
              </a:rPr>
              <a:t>МОУ «</a:t>
            </a:r>
            <a:r>
              <a:rPr lang="ru-RU" i="1" dirty="0" err="1" smtClean="0">
                <a:latin typeface="Bookman Old Style" pitchFamily="18" charset="0"/>
              </a:rPr>
              <a:t>Новосокольническая</a:t>
            </a:r>
            <a:r>
              <a:rPr lang="ru-RU" i="1" dirty="0" smtClean="0">
                <a:latin typeface="Bookman Old Style" pitchFamily="18" charset="0"/>
              </a:rPr>
              <a:t> средняя общеобразовательная школа»</a:t>
            </a:r>
          </a:p>
          <a:p>
            <a:pPr algn="r"/>
            <a:r>
              <a:rPr lang="ru-RU" i="1" dirty="0" smtClean="0">
                <a:latin typeface="Bookman Old Style" pitchFamily="18" charset="0"/>
              </a:rPr>
              <a:t>Псковской области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4296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solidFill>
                  <a:srgbClr val="FF0000"/>
                </a:solidFill>
                <a:latin typeface="Bookman Old Style" pitchFamily="18" charset="0"/>
              </a:rPr>
              <a:t>Напиши слова по образцу:</a:t>
            </a:r>
          </a:p>
          <a:p>
            <a:endParaRPr lang="ru-RU" sz="6000" b="1" i="1" dirty="0">
              <a:latin typeface="Bookman Old Style" pitchFamily="18" charset="0"/>
            </a:endParaRPr>
          </a:p>
          <a:p>
            <a:r>
              <a:rPr lang="ru-RU" sz="6000" i="1" dirty="0">
                <a:latin typeface="Bookman Old Style" pitchFamily="18" charset="0"/>
              </a:rPr>
              <a:t>Облако - облачный,</a:t>
            </a:r>
          </a:p>
          <a:p>
            <a:endParaRPr lang="ru-RU" b="1" i="1" dirty="0"/>
          </a:p>
          <a:p>
            <a:endParaRPr lang="ru-RU" i="1" dirty="0"/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876"/>
            <a:ext cx="26860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571480"/>
            <a:ext cx="2436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i="1" dirty="0" smtClean="0">
                <a:latin typeface="Bookman Old Style" pitchFamily="18" charset="0"/>
              </a:rPr>
              <a:t>лы</a:t>
            </a:r>
            <a:r>
              <a:rPr lang="ru-RU" sz="6000" i="1" dirty="0" smtClean="0">
                <a:solidFill>
                  <a:srgbClr val="0070C0"/>
                </a:solidFill>
                <a:latin typeface="Bookman Old Style" pitchFamily="18" charset="0"/>
              </a:rPr>
              <a:t>ж</a:t>
            </a:r>
            <a:r>
              <a:rPr lang="ru-RU" sz="6000" i="1" dirty="0" smtClean="0">
                <a:latin typeface="Bookman Old Style" pitchFamily="18" charset="0"/>
              </a:rPr>
              <a:t>и</a:t>
            </a:r>
            <a:endParaRPr lang="ru-RU" sz="6000" i="1" dirty="0">
              <a:latin typeface="Bookman Old Style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27365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00760" y="1616807"/>
            <a:ext cx="314324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en-US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ru-RU" sz="8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en-US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555" grpId="0"/>
      <p:bldP spid="235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7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i="1" dirty="0">
                <a:latin typeface="Bookman Old Style" pitchFamily="18" charset="0"/>
              </a:rPr>
              <a:t>Ж</a:t>
            </a:r>
            <a:r>
              <a:rPr lang="ru-RU" sz="6600" i="1" dirty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ru-RU" sz="6600" i="1" dirty="0">
                <a:latin typeface="Bookman Old Style" pitchFamily="18" charset="0"/>
              </a:rPr>
              <a:t>, Ш</a:t>
            </a:r>
            <a:r>
              <a:rPr lang="ru-RU" sz="6600" i="1" dirty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ru-RU" sz="6600" i="1" dirty="0">
                <a:latin typeface="Bookman Old Style" pitchFamily="18" charset="0"/>
              </a:rPr>
              <a:t> пиши с </a:t>
            </a:r>
          </a:p>
          <a:p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4"/>
            <a:ext cx="91439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i="1" dirty="0">
                <a:latin typeface="Bookman Old Style" pitchFamily="18" charset="0"/>
              </a:rPr>
              <a:t>буквой </a:t>
            </a:r>
            <a:r>
              <a:rPr lang="ru-RU" sz="6600" i="1" dirty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ru-RU" sz="6600" i="1" dirty="0" smtClean="0">
                <a:latin typeface="Bookman Old Style" pitchFamily="18" charset="0"/>
              </a:rPr>
              <a:t>.</a:t>
            </a:r>
          </a:p>
          <a:p>
            <a:pPr algn="ctr"/>
            <a:endParaRPr lang="ru-RU" sz="6600" i="1" dirty="0" smtClean="0">
              <a:latin typeface="Bookman Old Style" pitchFamily="18" charset="0"/>
            </a:endParaRPr>
          </a:p>
          <a:p>
            <a:r>
              <a:rPr lang="ru-RU" sz="6600" i="1" dirty="0" smtClean="0">
                <a:solidFill>
                  <a:srgbClr val="0070C0"/>
                </a:solidFill>
                <a:latin typeface="Bookman Old Style" pitchFamily="18" charset="0"/>
              </a:rPr>
              <a:t>ш</a:t>
            </a:r>
            <a:r>
              <a:rPr lang="ru-RU" sz="6600" i="1" dirty="0" smtClean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ru-RU" sz="6600" i="1" dirty="0" smtClean="0">
                <a:latin typeface="Bookman Old Style" pitchFamily="18" charset="0"/>
              </a:rPr>
              <a:t>шка      сне</a:t>
            </a:r>
            <a:r>
              <a:rPr lang="ru-RU" sz="6600" i="1" dirty="0" smtClean="0">
                <a:solidFill>
                  <a:srgbClr val="0070C0"/>
                </a:solidFill>
                <a:latin typeface="Bookman Old Style" pitchFamily="18" charset="0"/>
              </a:rPr>
              <a:t>ж</a:t>
            </a:r>
            <a:r>
              <a:rPr lang="ru-RU" sz="6600" i="1" dirty="0" smtClean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r>
              <a:rPr lang="ru-RU" sz="6600" i="1" dirty="0" smtClean="0">
                <a:latin typeface="Bookman Old Style" pitchFamily="18" charset="0"/>
              </a:rPr>
              <a:t>нки</a:t>
            </a:r>
          </a:p>
          <a:p>
            <a:pPr algn="ctr"/>
            <a:endParaRPr lang="ru-RU" sz="6600" i="1" dirty="0" smtClean="0">
              <a:latin typeface="Bookman Old Style" pitchFamily="18" charset="0"/>
            </a:endParaRPr>
          </a:p>
          <a:p>
            <a:pPr algn="ctr"/>
            <a:endParaRPr lang="ru-RU" sz="6600" i="1" dirty="0" smtClean="0">
              <a:latin typeface="Bookman Old Style" pitchFamily="18" charset="0"/>
            </a:endParaRPr>
          </a:p>
          <a:p>
            <a:pPr algn="ctr"/>
            <a:endParaRPr lang="ru-RU" sz="66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71612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i="1" dirty="0">
                <a:latin typeface="Bookman Old Style" pitchFamily="18" charset="0"/>
              </a:rPr>
              <a:t>Белый снег </a:t>
            </a:r>
            <a:r>
              <a:rPr lang="ru-RU" sz="6000" i="1" dirty="0" err="1">
                <a:latin typeface="Bookman Old Style" pitchFamily="18" charset="0"/>
              </a:rPr>
              <a:t>пуш</a:t>
            </a:r>
            <a:r>
              <a:rPr lang="ru-RU" sz="6000" i="1" dirty="0">
                <a:latin typeface="Bookman Old Style" pitchFamily="18" charset="0"/>
              </a:rPr>
              <a:t>..</a:t>
            </a:r>
            <a:r>
              <a:rPr lang="ru-RU" sz="6000" i="1" dirty="0" err="1">
                <a:latin typeface="Bookman Old Style" pitchFamily="18" charset="0"/>
              </a:rPr>
              <a:t>стый</a:t>
            </a:r>
            <a:endParaRPr lang="ru-RU" sz="6000" i="1" dirty="0">
              <a:latin typeface="Bookman Old Style" pitchFamily="18" charset="0"/>
            </a:endParaRPr>
          </a:p>
          <a:p>
            <a:r>
              <a:rPr lang="ru-RU" sz="6000" i="1" dirty="0">
                <a:latin typeface="Bookman Old Style" pitchFamily="18" charset="0"/>
              </a:rPr>
              <a:t>В воздухе </a:t>
            </a:r>
            <a:r>
              <a:rPr lang="ru-RU" sz="6000" i="1" dirty="0" err="1">
                <a:latin typeface="Bookman Old Style" pitchFamily="18" charset="0"/>
              </a:rPr>
              <a:t>круж</a:t>
            </a:r>
            <a:r>
              <a:rPr lang="ru-RU" sz="6000" i="1" dirty="0">
                <a:latin typeface="Bookman Old Style" pitchFamily="18" charset="0"/>
              </a:rPr>
              <a:t>..</a:t>
            </a:r>
            <a:r>
              <a:rPr lang="ru-RU" sz="6000" i="1" dirty="0" err="1">
                <a:latin typeface="Bookman Old Style" pitchFamily="18" charset="0"/>
              </a:rPr>
              <a:t>тся</a:t>
            </a:r>
            <a:r>
              <a:rPr lang="ru-RU" sz="6000" i="1" dirty="0" smtClean="0">
                <a:latin typeface="Bookman Old Style" pitchFamily="18" charset="0"/>
              </a:rPr>
              <a:t>.</a:t>
            </a:r>
          </a:p>
          <a:p>
            <a:endParaRPr lang="ru-RU" sz="6000" i="1" dirty="0">
              <a:latin typeface="Bookman Old Style" pitchFamily="18" charset="0"/>
            </a:endParaRPr>
          </a:p>
          <a:p>
            <a:endParaRPr lang="ru-RU" i="1" dirty="0"/>
          </a:p>
          <a:p>
            <a:pPr algn="r"/>
            <a:r>
              <a:rPr lang="ru-RU" sz="4000" i="1" dirty="0">
                <a:latin typeface="Bookman Old Style" pitchFamily="18" charset="0"/>
              </a:rPr>
              <a:t>И. Суриков.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43636" y="1428736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endParaRPr lang="ru-RU" sz="6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2428868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Bookman Old Style" pitchFamily="18" charset="0"/>
              </a:rPr>
              <a:t>и</a:t>
            </a:r>
            <a:endParaRPr lang="ru-RU" sz="6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424596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0" y="3714752"/>
            <a:ext cx="4429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latin typeface="Bookman Old Style" pitchFamily="18" charset="0"/>
              </a:rPr>
              <a:t>м..</a:t>
            </a:r>
            <a:r>
              <a:rPr lang="ru-RU" sz="6600" i="1" dirty="0" err="1" smtClean="0">
                <a:latin typeface="Bookman Old Style" pitchFamily="18" charset="0"/>
              </a:rPr>
              <a:t>тель</a:t>
            </a:r>
            <a:endParaRPr lang="ru-RU" sz="6600" i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3643314"/>
            <a:ext cx="944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Bookman Old Style" pitchFamily="18" charset="0"/>
              </a:rPr>
              <a:t>е</a:t>
            </a:r>
            <a:endParaRPr lang="ru-RU" sz="66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604"/>
            <a:ext cx="13183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Bookman Old Style" pitchFamily="18" charset="0"/>
              </a:rPr>
              <a:t>М</a:t>
            </a:r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>е</a:t>
            </a:r>
            <a:r>
              <a:rPr lang="ru-RU" sz="4000" dirty="0" smtClean="0">
                <a:latin typeface="Bookman Old Style" pitchFamily="18" charset="0"/>
              </a:rPr>
              <a:t>тель(буран, вьюга) – перенос </a:t>
            </a:r>
          </a:p>
          <a:p>
            <a:r>
              <a:rPr lang="ru-RU" sz="4000" dirty="0" smtClean="0">
                <a:latin typeface="Bookman Old Style" pitchFamily="18" charset="0"/>
              </a:rPr>
              <a:t>ветром </a:t>
            </a:r>
            <a:r>
              <a:rPr lang="ru-RU" sz="4000" dirty="0" err="1" smtClean="0">
                <a:latin typeface="Bookman Old Style" pitchFamily="18" charset="0"/>
              </a:rPr>
              <a:t>снега,поднятого</a:t>
            </a:r>
            <a:r>
              <a:rPr lang="ru-RU" sz="4000" dirty="0" smtClean="0">
                <a:latin typeface="Bookman Old Style" pitchFamily="18" charset="0"/>
              </a:rPr>
              <a:t> с </a:t>
            </a:r>
          </a:p>
          <a:p>
            <a:r>
              <a:rPr lang="ru-RU" sz="4000" dirty="0" smtClean="0">
                <a:latin typeface="Bookman Old Style" pitchFamily="18" charset="0"/>
              </a:rPr>
              <a:t>поверхности земли.</a:t>
            </a:r>
            <a:endParaRPr lang="ru-RU" sz="4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2525" y="523875"/>
            <a:ext cx="418147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785794"/>
            <a:ext cx="25010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i="1" dirty="0" smtClean="0">
                <a:solidFill>
                  <a:srgbClr val="00B050"/>
                </a:solidFill>
                <a:latin typeface="Bookman Old Style" pitchFamily="18" charset="0"/>
              </a:rPr>
              <a:t>ч</a:t>
            </a:r>
            <a:r>
              <a:rPr lang="ru-RU" sz="6600" i="1" dirty="0" smtClean="0">
                <a:latin typeface="Bookman Old Style" pitchFamily="18" charset="0"/>
              </a:rPr>
              <a:t>а</a:t>
            </a:r>
            <a:r>
              <a:rPr lang="ru-RU" sz="6600" i="1" dirty="0" smtClean="0">
                <a:solidFill>
                  <a:srgbClr val="00B050"/>
                </a:solidFill>
                <a:latin typeface="Bookman Old Style" pitchFamily="18" charset="0"/>
              </a:rPr>
              <a:t>щ</a:t>
            </a:r>
            <a:r>
              <a:rPr lang="ru-RU" sz="6600" i="1" dirty="0" smtClean="0">
                <a:latin typeface="Bookman Old Style" pitchFamily="18" charset="0"/>
              </a:rPr>
              <a:t>а</a:t>
            </a:r>
            <a:endParaRPr lang="ru-RU" sz="6600" i="1" dirty="0">
              <a:latin typeface="Bookman Old Style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207267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9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ru-RU" sz="9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9600" b="0" i="1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9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en-US" sz="9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1890932"/>
            <a:ext cx="50006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en-US" sz="9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ru-RU" sz="96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щ</a:t>
            </a:r>
            <a:r>
              <a:rPr kumimoji="0" lang="ru-RU" sz="9600" b="0" i="1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9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en-US" sz="9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603" grpId="0"/>
      <p:bldP spid="256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1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i="1" dirty="0">
                <a:solidFill>
                  <a:srgbClr val="00B050"/>
                </a:solidFill>
                <a:latin typeface="Bookman Old Style" pitchFamily="18" charset="0"/>
              </a:rPr>
              <a:t>Ч</a:t>
            </a:r>
            <a:r>
              <a:rPr lang="ru-RU" sz="6600" i="1" dirty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6600" i="1" dirty="0">
                <a:latin typeface="Bookman Old Style" pitchFamily="18" charset="0"/>
              </a:rPr>
              <a:t>, </a:t>
            </a:r>
            <a:r>
              <a:rPr lang="ru-RU" sz="6600" i="1" dirty="0">
                <a:solidFill>
                  <a:srgbClr val="00B050"/>
                </a:solidFill>
                <a:latin typeface="Bookman Old Style" pitchFamily="18" charset="0"/>
              </a:rPr>
              <a:t>Щ</a:t>
            </a:r>
            <a:r>
              <a:rPr lang="ru-RU" sz="6600" i="1" dirty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6600" i="1" dirty="0">
                <a:latin typeface="Bookman Old Style" pitchFamily="18" charset="0"/>
              </a:rPr>
              <a:t> пиши с </a:t>
            </a:r>
          </a:p>
          <a:p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1857364"/>
            <a:ext cx="72152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>
                <a:latin typeface="Bookman Old Style" pitchFamily="18" charset="0"/>
              </a:rPr>
              <a:t>б</a:t>
            </a:r>
            <a:r>
              <a:rPr lang="ru-RU" sz="6600" i="1" dirty="0" smtClean="0">
                <a:latin typeface="Bookman Old Style" pitchFamily="18" charset="0"/>
              </a:rPr>
              <a:t>уквой </a:t>
            </a:r>
            <a:r>
              <a:rPr lang="ru-RU" sz="6600" i="1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</a:p>
          <a:p>
            <a:endParaRPr lang="ru-RU" sz="6600" i="1" dirty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sz="6600" i="1" dirty="0">
                <a:solidFill>
                  <a:srgbClr val="00B050"/>
                </a:solidFill>
                <a:latin typeface="Bookman Old Style" pitchFamily="18" charset="0"/>
              </a:rPr>
              <a:t>ч</a:t>
            </a:r>
            <a:r>
              <a:rPr lang="ru-RU" sz="6600" i="1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6600" i="1" dirty="0" smtClean="0">
                <a:latin typeface="Bookman Old Style" pitchFamily="18" charset="0"/>
              </a:rPr>
              <a:t>й    </a:t>
            </a:r>
            <a:r>
              <a:rPr lang="ru-RU" sz="6600" i="1" dirty="0" smtClean="0">
                <a:solidFill>
                  <a:srgbClr val="00B050"/>
                </a:solidFill>
                <a:latin typeface="Bookman Old Style" pitchFamily="18" charset="0"/>
              </a:rPr>
              <a:t>щ</a:t>
            </a:r>
            <a:r>
              <a:rPr lang="ru-RU" sz="6600" i="1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r>
              <a:rPr lang="ru-RU" sz="6600" i="1" dirty="0" smtClean="0">
                <a:latin typeface="Bookman Old Style" pitchFamily="18" charset="0"/>
              </a:rPr>
              <a:t>вель</a:t>
            </a:r>
            <a:endParaRPr lang="ru-RU" sz="66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5724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i="1" dirty="0">
                <a:solidFill>
                  <a:srgbClr val="00B050"/>
                </a:solidFill>
                <a:latin typeface="Bookman Old Style" pitchFamily="18" charset="0"/>
              </a:rPr>
              <a:t>Ч</a:t>
            </a:r>
            <a:r>
              <a:rPr lang="ru-RU" sz="6600" i="1" dirty="0">
                <a:solidFill>
                  <a:srgbClr val="FF0000"/>
                </a:solidFill>
                <a:latin typeface="Bookman Old Style" pitchFamily="18" charset="0"/>
              </a:rPr>
              <a:t>У</a:t>
            </a:r>
            <a:r>
              <a:rPr lang="ru-RU" sz="6600" i="1" dirty="0">
                <a:latin typeface="Bookman Old Style" pitchFamily="18" charset="0"/>
              </a:rPr>
              <a:t>, </a:t>
            </a:r>
            <a:r>
              <a:rPr lang="ru-RU" sz="6600" i="1" dirty="0">
                <a:solidFill>
                  <a:srgbClr val="00B050"/>
                </a:solidFill>
                <a:latin typeface="Bookman Old Style" pitchFamily="18" charset="0"/>
              </a:rPr>
              <a:t>Щ</a:t>
            </a:r>
            <a:r>
              <a:rPr lang="ru-RU" sz="6600" i="1" dirty="0">
                <a:solidFill>
                  <a:srgbClr val="FF0000"/>
                </a:solidFill>
                <a:latin typeface="Bookman Old Style" pitchFamily="18" charset="0"/>
              </a:rPr>
              <a:t>У</a:t>
            </a:r>
            <a:r>
              <a:rPr lang="ru-RU" sz="6600" i="1" dirty="0">
                <a:latin typeface="Bookman Old Style" pitchFamily="18" charset="0"/>
              </a:rPr>
              <a:t> пиши с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2285992"/>
            <a:ext cx="6858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>
                <a:latin typeface="Bookman Old Style" pitchFamily="18" charset="0"/>
              </a:rPr>
              <a:t>б</a:t>
            </a:r>
            <a:r>
              <a:rPr lang="ru-RU" sz="6000" i="1" dirty="0" smtClean="0">
                <a:latin typeface="Bookman Old Style" pitchFamily="18" charset="0"/>
              </a:rPr>
              <a:t>уквой </a:t>
            </a:r>
            <a:r>
              <a:rPr lang="ru-RU" sz="6000" b="1" i="1" dirty="0" smtClean="0">
                <a:solidFill>
                  <a:srgbClr val="FF0000"/>
                </a:solidFill>
                <a:latin typeface="Bookman Old Style" pitchFamily="18" charset="0"/>
              </a:rPr>
              <a:t>У</a:t>
            </a:r>
          </a:p>
          <a:p>
            <a:pPr algn="ctr"/>
            <a:endParaRPr lang="ru-RU" sz="6000" b="1" i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6000" i="1" dirty="0" smtClean="0">
                <a:solidFill>
                  <a:srgbClr val="00B050"/>
                </a:solidFill>
                <a:latin typeface="Bookman Old Style" pitchFamily="18" charset="0"/>
              </a:rPr>
              <a:t>Ч</a:t>
            </a:r>
            <a:r>
              <a:rPr lang="ru-RU" sz="6000" i="1" dirty="0" smtClean="0">
                <a:solidFill>
                  <a:srgbClr val="FF0000"/>
                </a:solidFill>
                <a:latin typeface="Bookman Old Style" pitchFamily="18" charset="0"/>
              </a:rPr>
              <a:t>у</a:t>
            </a:r>
            <a:r>
              <a:rPr lang="ru-RU" sz="6000" i="1" dirty="0" smtClean="0">
                <a:latin typeface="Bookman Old Style" pitchFamily="18" charset="0"/>
              </a:rPr>
              <a:t>до</a:t>
            </a:r>
            <a:r>
              <a:rPr lang="ru-RU" sz="6000" i="1" dirty="0" smtClean="0">
                <a:solidFill>
                  <a:srgbClr val="FF0000"/>
                </a:solidFill>
                <a:latin typeface="Bookman Old Style" pitchFamily="18" charset="0"/>
              </a:rPr>
              <a:t>     </a:t>
            </a:r>
            <a:r>
              <a:rPr lang="ru-RU" sz="6000" i="1" dirty="0" smtClean="0">
                <a:solidFill>
                  <a:srgbClr val="00B050"/>
                </a:solidFill>
                <a:latin typeface="Bookman Old Style" pitchFamily="18" charset="0"/>
              </a:rPr>
              <a:t>щ</a:t>
            </a:r>
            <a:r>
              <a:rPr lang="ru-RU" sz="6000" i="1" dirty="0" smtClean="0">
                <a:solidFill>
                  <a:srgbClr val="FF0000"/>
                </a:solidFill>
                <a:latin typeface="Bookman Old Style" pitchFamily="18" charset="0"/>
              </a:rPr>
              <a:t>у</a:t>
            </a:r>
            <a:r>
              <a:rPr lang="ru-RU" sz="6000" i="1" dirty="0" smtClean="0">
                <a:latin typeface="Bookman Old Style" pitchFamily="18" charset="0"/>
              </a:rPr>
              <a:t>ка</a:t>
            </a:r>
            <a:endParaRPr lang="ru-RU" sz="60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7"/>
            <a:ext cx="79296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>
                <a:solidFill>
                  <a:srgbClr val="FF0000"/>
                </a:solidFill>
                <a:latin typeface="Bookman Old Style" pitchFamily="18" charset="0"/>
              </a:rPr>
              <a:t>А, у, у, а, у.</a:t>
            </a:r>
          </a:p>
          <a:p>
            <a:pPr algn="ctr"/>
            <a:endParaRPr lang="ru-RU" sz="6600" b="1" i="1" dirty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6600" b="1" i="1" dirty="0">
                <a:solidFill>
                  <a:srgbClr val="FF0000"/>
                </a:solidFill>
                <a:latin typeface="Bookman Old Style" pitchFamily="18" charset="0"/>
              </a:rPr>
              <a:t>А, у, а, у, 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9001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>
                <a:solidFill>
                  <a:srgbClr val="FF0000"/>
                </a:solidFill>
                <a:latin typeface="Bookman Old Style" pitchFamily="18" charset="0"/>
              </a:rPr>
              <a:t>Работа по учебнику</a:t>
            </a:r>
            <a:r>
              <a:rPr lang="ru-RU" sz="6000" i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</a:p>
          <a:p>
            <a:pPr algn="ctr"/>
            <a:endParaRPr lang="ru-RU" sz="6000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6000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6000" i="1" dirty="0">
                <a:solidFill>
                  <a:srgbClr val="FF0000"/>
                </a:solidFill>
                <a:latin typeface="Bookman Old Style" pitchFamily="18" charset="0"/>
              </a:rPr>
              <a:t>Упражнение 31.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643314"/>
            <a:ext cx="225871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501121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071546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Bookman Old Style" pitchFamily="18" charset="0"/>
              </a:rPr>
              <a:t>Серая, </a:t>
            </a:r>
            <a:r>
              <a:rPr lang="ru-RU" sz="4800" dirty="0" err="1" smtClean="0">
                <a:latin typeface="Bookman Old Style" pitchFamily="18" charset="0"/>
              </a:rPr>
              <a:t>зат</a:t>
            </a:r>
            <a:r>
              <a:rPr lang="ru-RU" sz="4800" dirty="0" smtClean="0">
                <a:latin typeface="Bookman Old Style" pitchFamily="18" charset="0"/>
              </a:rPr>
              <a:t>..</a:t>
            </a:r>
            <a:r>
              <a:rPr lang="ru-RU" sz="4800" dirty="0" err="1" smtClean="0">
                <a:latin typeface="Bookman Old Style" pitchFamily="18" charset="0"/>
              </a:rPr>
              <a:t>нула</a:t>
            </a:r>
            <a:r>
              <a:rPr lang="ru-RU" sz="4800" dirty="0" smtClean="0">
                <a:latin typeface="Bookman Old Style" pitchFamily="18" charset="0"/>
              </a:rPr>
              <a:t>, всё, небо, туч.. .</a:t>
            </a:r>
          </a:p>
          <a:p>
            <a:endParaRPr lang="ru-RU" sz="4800" dirty="0" smtClean="0">
              <a:latin typeface="Bookman Old Style" pitchFamily="18" charset="0"/>
            </a:endParaRPr>
          </a:p>
          <a:p>
            <a:endParaRPr lang="ru-RU" sz="4800" dirty="0">
              <a:latin typeface="Bookman Old Style" pitchFamily="18" charset="0"/>
            </a:endParaRPr>
          </a:p>
          <a:p>
            <a:r>
              <a:rPr lang="ru-RU" sz="4800" dirty="0" smtClean="0">
                <a:latin typeface="Bookman Old Style" pitchFamily="18" charset="0"/>
              </a:rPr>
              <a:t>На, пол..тел, </a:t>
            </a:r>
            <a:r>
              <a:rPr lang="ru-RU" sz="4800" dirty="0" err="1" smtClean="0">
                <a:latin typeface="Bookman Old Style" pitchFamily="18" charset="0"/>
              </a:rPr>
              <a:t>пуш</a:t>
            </a:r>
            <a:r>
              <a:rPr lang="ru-RU" sz="4800" dirty="0" smtClean="0">
                <a:latin typeface="Bookman Old Style" pitchFamily="18" charset="0"/>
              </a:rPr>
              <a:t>..</a:t>
            </a:r>
            <a:r>
              <a:rPr lang="ru-RU" sz="4800" dirty="0" err="1" smtClean="0">
                <a:latin typeface="Bookman Old Style" pitchFamily="18" charset="0"/>
              </a:rPr>
              <a:t>стый</a:t>
            </a:r>
            <a:r>
              <a:rPr lang="ru-RU" sz="4800" dirty="0" smtClean="0">
                <a:latin typeface="Bookman Old Style" pitchFamily="18" charset="0"/>
              </a:rPr>
              <a:t>, </a:t>
            </a:r>
            <a:r>
              <a:rPr lang="ru-RU" sz="4800" dirty="0" err="1" smtClean="0">
                <a:latin typeface="Bookman Old Style" pitchFamily="18" charset="0"/>
              </a:rPr>
              <a:t>сн</a:t>
            </a:r>
            <a:r>
              <a:rPr lang="ru-RU" sz="4800" dirty="0" smtClean="0">
                <a:latin typeface="Bookman Old Style" pitchFamily="18" charset="0"/>
              </a:rPr>
              <a:t>..</a:t>
            </a:r>
            <a:r>
              <a:rPr lang="ru-RU" sz="4800" dirty="0" err="1" smtClean="0">
                <a:latin typeface="Bookman Old Style" pitchFamily="18" charset="0"/>
              </a:rPr>
              <a:t>жок</a:t>
            </a:r>
            <a:r>
              <a:rPr lang="ru-RU" sz="4800" dirty="0" smtClean="0">
                <a:latin typeface="Bookman Old Style" pitchFamily="18" charset="0"/>
              </a:rPr>
              <a:t> .</a:t>
            </a:r>
            <a:endParaRPr lang="ru-RU" sz="4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000892" y="1857364"/>
            <a:ext cx="571504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715272" y="3500438"/>
            <a:ext cx="642942" cy="7143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286644" y="5143512"/>
            <a:ext cx="642942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0_1bd40_33d2a936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6143668" cy="6209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1" y="857232"/>
            <a:ext cx="87679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Bookman Old Style" pitchFamily="18" charset="0"/>
              </a:rPr>
              <a:t>Домашнее задание:</a:t>
            </a:r>
          </a:p>
          <a:p>
            <a:pPr algn="ctr"/>
            <a:endParaRPr lang="ru-RU" sz="4400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ru-RU" sz="4400" i="1" dirty="0" smtClean="0">
                <a:latin typeface="Bookman Old Style" pitchFamily="18" charset="0"/>
              </a:rPr>
              <a:t>Составить карточку на эти правила.</a:t>
            </a:r>
            <a:endParaRPr lang="ru-RU" sz="4400" i="1" dirty="0">
              <a:latin typeface="Bookman Old Style" pitchFamily="18" charset="0"/>
            </a:endParaRPr>
          </a:p>
        </p:txBody>
      </p:sp>
      <p:pic>
        <p:nvPicPr>
          <p:cNvPr id="3" name="Рисунок 2" descr="C:\Documents and Settings\Admin\Рабочий стол\Новая папка\j013454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143248"/>
            <a:ext cx="1708462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3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i="1" dirty="0">
                <a:solidFill>
                  <a:srgbClr val="FF0000"/>
                </a:solidFill>
                <a:latin typeface="Bookman Old Style" pitchFamily="18" charset="0"/>
              </a:rPr>
              <a:t>"Не стыдно не знать, стыдно не учиться."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000504"/>
            <a:ext cx="19812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928802"/>
            <a:ext cx="885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>
                <a:latin typeface="Bookman Old Style" pitchFamily="18" charset="0"/>
              </a:rPr>
              <a:t>Ч, Щ, Ж, 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572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solidFill>
                  <a:srgbClr val="FF0000"/>
                </a:solidFill>
                <a:latin typeface="Bookman Old Style" pitchFamily="18" charset="0"/>
              </a:rPr>
              <a:t>Тема урока: </a:t>
            </a:r>
          </a:p>
          <a:p>
            <a:endParaRPr lang="ru-RU" sz="6000" i="1" dirty="0">
              <a:latin typeface="Bookman Old Style" pitchFamily="18" charset="0"/>
            </a:endParaRPr>
          </a:p>
          <a:p>
            <a:r>
              <a:rPr lang="ru-RU" sz="4800" i="1" dirty="0">
                <a:latin typeface="Bookman Old Style" pitchFamily="18" charset="0"/>
              </a:rPr>
              <a:t>"Упражнения в написании слов с буквосочетаниями </a:t>
            </a:r>
            <a:r>
              <a:rPr lang="ru-RU" sz="4800" i="1" dirty="0" err="1">
                <a:latin typeface="Bookman Old Style" pitchFamily="18" charset="0"/>
              </a:rPr>
              <a:t>чн</a:t>
            </a:r>
            <a:r>
              <a:rPr lang="ru-RU" sz="4800" i="1" dirty="0">
                <a:latin typeface="Bookman Old Style" pitchFamily="18" charset="0"/>
              </a:rPr>
              <a:t>, </a:t>
            </a:r>
            <a:r>
              <a:rPr lang="ru-RU" sz="4800" i="1" dirty="0" err="1">
                <a:latin typeface="Bookman Old Style" pitchFamily="18" charset="0"/>
              </a:rPr>
              <a:t>чк</a:t>
            </a:r>
            <a:r>
              <a:rPr lang="ru-RU" sz="4800" i="1" dirty="0">
                <a:latin typeface="Bookman Old Style" pitchFamily="18" charset="0"/>
              </a:rPr>
              <a:t>, </a:t>
            </a:r>
            <a:r>
              <a:rPr lang="ru-RU" sz="4800" i="1" dirty="0" err="1">
                <a:latin typeface="Bookman Old Style" pitchFamily="18" charset="0"/>
              </a:rPr>
              <a:t>жи</a:t>
            </a:r>
            <a:r>
              <a:rPr lang="ru-RU" sz="4800" i="1" dirty="0">
                <a:latin typeface="Bookman Old Style" pitchFamily="18" charset="0"/>
              </a:rPr>
              <a:t>, </a:t>
            </a:r>
            <a:r>
              <a:rPr lang="ru-RU" sz="4800" i="1" dirty="0" err="1">
                <a:latin typeface="Bookman Old Style" pitchFamily="18" charset="0"/>
              </a:rPr>
              <a:t>ши</a:t>
            </a:r>
            <a:r>
              <a:rPr lang="ru-RU" sz="4800" i="1" dirty="0">
                <a:latin typeface="Bookman Old Style" pitchFamily="18" charset="0"/>
              </a:rPr>
              <a:t>, </a:t>
            </a:r>
            <a:r>
              <a:rPr lang="ru-RU" sz="4800" i="1" dirty="0" err="1">
                <a:latin typeface="Bookman Old Style" pitchFamily="18" charset="0"/>
              </a:rPr>
              <a:t>ча</a:t>
            </a:r>
            <a:r>
              <a:rPr lang="ru-RU" sz="4800" i="1" dirty="0">
                <a:latin typeface="Bookman Old Style" pitchFamily="18" charset="0"/>
              </a:rPr>
              <a:t>, </a:t>
            </a:r>
            <a:r>
              <a:rPr lang="ru-RU" sz="4800" i="1" dirty="0" err="1">
                <a:latin typeface="Bookman Old Style" pitchFamily="18" charset="0"/>
              </a:rPr>
              <a:t>ща</a:t>
            </a:r>
            <a:r>
              <a:rPr lang="ru-RU" sz="4800" i="1" dirty="0">
                <a:latin typeface="Bookman Old Style" pitchFamily="18" charset="0"/>
              </a:rPr>
              <a:t>, чу, </a:t>
            </a:r>
            <a:r>
              <a:rPr lang="ru-RU" sz="4800" i="1" dirty="0" err="1">
                <a:latin typeface="Bookman Old Style" pitchFamily="18" charset="0"/>
              </a:rPr>
              <a:t>щу</a:t>
            </a:r>
            <a:r>
              <a:rPr lang="ru-RU" sz="4800" i="1" dirty="0">
                <a:latin typeface="Bookman Old Style" pitchFamily="18" charset="0"/>
              </a:rPr>
              <a:t>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14686"/>
            <a:ext cx="26860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7861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latin typeface="Bookman Old Style" pitchFamily="18" charset="0"/>
              </a:rPr>
              <a:t>Старичок - </a:t>
            </a:r>
            <a:r>
              <a:rPr lang="ru-RU" sz="5400" i="1" dirty="0" err="1" smtClean="0">
                <a:latin typeface="Bookman Old Style" pitchFamily="18" charset="0"/>
              </a:rPr>
              <a:t>лесовичок</a:t>
            </a:r>
            <a:endParaRPr lang="ru-RU" sz="5400" i="1" dirty="0">
              <a:latin typeface="Bookman Old Style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600131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kumimoji="0" lang="en-US" sz="100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ru-RU" sz="100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10000" b="0" i="1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00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en-US" sz="10000" b="0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ookman Old Style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000364" y="1357298"/>
            <a:ext cx="42862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072330" y="1357298"/>
            <a:ext cx="42862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66437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Bookman Old Style" pitchFamily="18" charset="0"/>
              </a:rPr>
              <a:t>Прилетела к нам синичка.</a:t>
            </a:r>
          </a:p>
          <a:p>
            <a:r>
              <a:rPr lang="ru-RU" sz="3200" i="1" dirty="0">
                <a:latin typeface="Bookman Old Style" pitchFamily="18" charset="0"/>
              </a:rPr>
              <a:t>Села прямо под окном.</a:t>
            </a:r>
          </a:p>
          <a:p>
            <a:r>
              <a:rPr lang="ru-RU" sz="3200" i="1" dirty="0">
                <a:latin typeface="Bookman Old Style" pitchFamily="18" charset="0"/>
              </a:rPr>
              <a:t>Эту маленькую птичку</a:t>
            </a:r>
          </a:p>
          <a:p>
            <a:r>
              <a:rPr lang="ru-RU" sz="3200" i="1" dirty="0">
                <a:latin typeface="Bookman Old Style" pitchFamily="18" charset="0"/>
              </a:rPr>
              <a:t>С нетерпением мы ждём.</a:t>
            </a:r>
          </a:p>
          <a:p>
            <a:r>
              <a:rPr lang="ru-RU" sz="3200" i="1" dirty="0">
                <a:latin typeface="Bookman Old Style" pitchFamily="18" charset="0"/>
              </a:rPr>
              <a:t>И чтоб ей полегче стало,</a:t>
            </a:r>
          </a:p>
          <a:p>
            <a:r>
              <a:rPr lang="ru-RU" sz="3200" i="1" dirty="0">
                <a:latin typeface="Bookman Old Style" pitchFamily="18" charset="0"/>
              </a:rPr>
              <a:t>Ведь исчезли червячки,</a:t>
            </a:r>
          </a:p>
          <a:p>
            <a:r>
              <a:rPr lang="ru-RU" sz="3200" i="1" dirty="0">
                <a:latin typeface="Bookman Old Style" pitchFamily="18" charset="0"/>
              </a:rPr>
              <a:t>Для неё кусочки сала</a:t>
            </a:r>
          </a:p>
          <a:p>
            <a:r>
              <a:rPr lang="ru-RU" sz="3200" i="1" dirty="0">
                <a:latin typeface="Bookman Old Style" pitchFamily="18" charset="0"/>
              </a:rPr>
              <a:t>Мы повесим на сучки.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000240"/>
            <a:ext cx="2867025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072066" y="785794"/>
            <a:ext cx="5000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43438" y="1785926"/>
            <a:ext cx="42862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86248" y="3214686"/>
            <a:ext cx="42862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71934" y="4214818"/>
            <a:ext cx="35719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00364" y="3714752"/>
            <a:ext cx="428628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28670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>
                <a:latin typeface="Bookman Old Style" pitchFamily="18" charset="0"/>
              </a:rPr>
              <a:t>Буквосочетания </a:t>
            </a:r>
            <a:r>
              <a:rPr lang="ru-RU" sz="5400" b="1" i="1" dirty="0" err="1">
                <a:latin typeface="Bookman Old Style" pitchFamily="18" charset="0"/>
              </a:rPr>
              <a:t>чн</a:t>
            </a:r>
            <a:r>
              <a:rPr lang="ru-RU" sz="5400" i="1" dirty="0">
                <a:latin typeface="Bookman Old Style" pitchFamily="18" charset="0"/>
              </a:rPr>
              <a:t>, </a:t>
            </a:r>
            <a:r>
              <a:rPr lang="ru-RU" sz="5400" b="1" i="1" dirty="0" err="1">
                <a:latin typeface="Bookman Old Style" pitchFamily="18" charset="0"/>
              </a:rPr>
              <a:t>чк</a:t>
            </a:r>
            <a:r>
              <a:rPr lang="ru-RU" sz="5400" b="1" i="1" dirty="0">
                <a:latin typeface="Bookman Old Style" pitchFamily="18" charset="0"/>
              </a:rPr>
              <a:t> </a:t>
            </a:r>
            <a:r>
              <a:rPr lang="ru-RU" sz="5400" i="1" dirty="0">
                <a:latin typeface="Bookman Old Style" pitchFamily="18" charset="0"/>
              </a:rPr>
              <a:t>- пишутся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3071810"/>
            <a:ext cx="6707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>
                <a:solidFill>
                  <a:srgbClr val="FF0000"/>
                </a:solidFill>
                <a:latin typeface="Bookman Old Style" pitchFamily="18" charset="0"/>
              </a:rPr>
              <a:t>б</a:t>
            </a:r>
            <a:r>
              <a:rPr lang="ru-RU" sz="5400" i="1" dirty="0" smtClean="0">
                <a:solidFill>
                  <a:srgbClr val="FF0000"/>
                </a:solidFill>
                <a:latin typeface="Bookman Old Style" pitchFamily="18" charset="0"/>
              </a:rPr>
              <a:t>ез мягкого знака</a:t>
            </a:r>
          </a:p>
          <a:p>
            <a:endParaRPr lang="ru-RU" sz="5400" i="1" dirty="0">
              <a:latin typeface="Bookman Old Style" pitchFamily="18" charset="0"/>
            </a:endParaRPr>
          </a:p>
          <a:p>
            <a:r>
              <a:rPr lang="ru-RU" sz="5400" i="1" dirty="0">
                <a:latin typeface="Bookman Old Style" pitchFamily="18" charset="0"/>
              </a:rPr>
              <a:t>р</a:t>
            </a:r>
            <a:r>
              <a:rPr lang="ru-RU" sz="5400" i="1" dirty="0" smtClean="0">
                <a:latin typeface="Bookman Old Style" pitchFamily="18" charset="0"/>
              </a:rPr>
              <a:t>е</a:t>
            </a:r>
            <a:r>
              <a:rPr lang="ru-RU" sz="5400" i="1" dirty="0" smtClean="0">
                <a:solidFill>
                  <a:srgbClr val="00B050"/>
                </a:solidFill>
                <a:latin typeface="Bookman Old Style" pitchFamily="18" charset="0"/>
              </a:rPr>
              <a:t>ч</a:t>
            </a:r>
            <a:r>
              <a:rPr lang="ru-RU" sz="5400" i="1" dirty="0" smtClean="0">
                <a:latin typeface="Bookman Old Style" pitchFamily="18" charset="0"/>
              </a:rPr>
              <a:t>ка         ре</a:t>
            </a:r>
            <a:r>
              <a:rPr lang="ru-RU" sz="5400" i="1" dirty="0" smtClean="0">
                <a:solidFill>
                  <a:srgbClr val="00B050"/>
                </a:solidFill>
                <a:latin typeface="Bookman Old Style" pitchFamily="18" charset="0"/>
              </a:rPr>
              <a:t>ч</a:t>
            </a:r>
            <a:r>
              <a:rPr lang="ru-RU" sz="5400" i="1" dirty="0" smtClean="0">
                <a:latin typeface="Bookman Old Style" pitchFamily="18" charset="0"/>
              </a:rPr>
              <a:t>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571472" y="428604"/>
            <a:ext cx="3357586" cy="192882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5500694" y="428604"/>
            <a:ext cx="2786082" cy="250033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Admin\Рабочий стол\0_1bd40_33d2a936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786082" cy="2816121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0_1bd40_33d2a936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571744"/>
            <a:ext cx="3781402" cy="3822172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0_1bd40_33d2a936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000372"/>
            <a:ext cx="3714744" cy="3754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298</Words>
  <Application>Microsoft Office PowerPoint</Application>
  <PresentationFormat>Экран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2010-12-21T15:20:37Z</dcterms:created>
  <dcterms:modified xsi:type="dcterms:W3CDTF">2010-12-22T15:46:11Z</dcterms:modified>
</cp:coreProperties>
</file>