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ECEC3-1212-4E74-935E-F105E1802235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4D10-C51A-44F3-BDD9-388C885C8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4D10-C51A-44F3-BDD9-388C885C80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4D10-C51A-44F3-BDD9-388C885C80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8;&#1072;&#1085;&#1103;\&#1056;&#1072;&#1073;&#1086;&#1095;&#1080;&#1081;%20&#1089;&#1090;&#1086;&#1083;\!&#1055;&#1056;&#1045;&#1047;&#1045;&#1053;&#1058;&#1040;&#1062;&#1048;&#1071;\&#1048;&#1079;&#1074;&#1083;&#1077;&#1095;&#1100;%20&#1089;%20&#1082;&#1086;&#1084;&#1087;&#1072;&#1082;&#1090;-&#1076;&#1080;&#1089;&#1082;&#1072;%202%20-%20&#1044;&#1086;&#1088;&#1086;&#1078;&#1082;&#1072;%204.mp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8;&#1072;&#1085;&#1103;\&#1056;&#1072;&#1073;&#1086;&#1095;&#1080;&#1081;%20&#1089;&#1090;&#1086;&#1083;\!&#1055;&#1056;&#1045;&#1047;&#1045;&#1053;&#1058;&#1040;&#1062;&#1048;&#1071;\&#1048;&#1079;&#1074;&#1083;&#1077;&#1095;&#1100;%20&#1089;%20&#1082;&#1086;&#1084;&#1087;&#1072;&#1082;&#1090;-&#1076;&#1080;&#1089;&#1082;&#1072;%201%20-%20&#1044;&#1086;&#1088;&#1086;&#1078;&#1082;&#1072;%2010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влечь с компакт-диска 2 - Дорожка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3" name="Рисунок 2" descr="0_2a0c_c72e2548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0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друзья- насекомые луга.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Program Files\Детская энциклопедия о животных\Articles\Членистоногие\Насекомые\Бабочки\img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Рисунок 7" descr="1440x900_butterfly_wallpapers_butterfly_55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44232"/>
            <a:ext cx="3857620" cy="2413768"/>
          </a:xfrm>
          <a:prstGeom prst="rect">
            <a:avLst/>
          </a:prstGeom>
        </p:spPr>
      </p:pic>
      <p:pic>
        <p:nvPicPr>
          <p:cNvPr id="9" name="Рисунок 8" descr="wapos_ru_44512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0"/>
            <a:ext cx="3352800" cy="3962400"/>
          </a:xfrm>
          <a:prstGeom prst="rect">
            <a:avLst/>
          </a:prstGeom>
        </p:spPr>
      </p:pic>
      <p:pic>
        <p:nvPicPr>
          <p:cNvPr id="10" name="Рисунок 9" descr="&amp;video_id=aBN8e9NKVGw&amp;sk=H3YCSy-KXkod9SdtoLL75uWR1qkv9lKSC&amp;plid=AARRcWiXFr98WTOrAAAAoAAQAAA&amp;fmt_map=&amp;t=OEgsToPDskKyJwK8Pnttm4X-medvXFIb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Program Files\Детская энциклопедия о животных\Articles\Членистоногие\Насекомые\Бабочки\img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  <p:pic>
        <p:nvPicPr>
          <p:cNvPr id="2050" name="Picture 2" descr="C:\Program Files\Детская энциклопедия о животных\Articles\Членистоногие\Насекомые\Бабочки\t_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05141" cy="2762266"/>
          </a:xfrm>
          <a:prstGeom prst="rect">
            <a:avLst/>
          </a:prstGeom>
          <a:noFill/>
        </p:spPr>
      </p:pic>
      <p:pic>
        <p:nvPicPr>
          <p:cNvPr id="2051" name="Picture 3" descr="C:\Program Files\Детская энциклопедия о животных\Articles\Членистоногие\Насекомые\Бабочки\t_img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7355" y="0"/>
            <a:ext cx="3476645" cy="3000396"/>
          </a:xfrm>
          <a:prstGeom prst="rect">
            <a:avLst/>
          </a:prstGeom>
          <a:noFill/>
        </p:spPr>
      </p:pic>
      <p:pic>
        <p:nvPicPr>
          <p:cNvPr id="2052" name="Picture 4" descr="C:\Program Files\Детская энциклопедия о животных\Articles\Членистоногие\Насекомые\Бабочки\t_img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3833835" cy="2949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влечь с компакт-диска 1 - Дорожка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8" name="Рисунок 7" descr="9567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75860"/>
          </a:xfrm>
          <a:prstGeom prst="rect">
            <a:avLst/>
          </a:prstGeom>
        </p:spPr>
      </p:pic>
      <p:pic>
        <p:nvPicPr>
          <p:cNvPr id="3074" name="Picture 2" descr="C:\Program Files\Детская энциклопедия о животных\Articles\Членистоногие\Насекомые\Жуки\0490560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356"/>
            <a:ext cx="2921000" cy="25431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86116" y="0"/>
            <a:ext cx="1984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Жуки.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6" name="Picture 4" descr="C:\Program Files\Детская энциклопедия о животных\Articles\Членистоногие\Насекомые\Жуки\0490560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3000" y="4660900"/>
            <a:ext cx="2921000" cy="2197100"/>
          </a:xfrm>
          <a:prstGeom prst="rect">
            <a:avLst/>
          </a:prstGeom>
          <a:noFill/>
        </p:spPr>
      </p:pic>
      <p:pic>
        <p:nvPicPr>
          <p:cNvPr id="3077" name="Picture 5" descr="C:\Program Files\Детская энциклопедия о животных\Articles\Членистоногие\Насекомые\Жуки\0490560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000107"/>
            <a:ext cx="2563809" cy="1716637"/>
          </a:xfrm>
          <a:prstGeom prst="rect">
            <a:avLst/>
          </a:prstGeom>
          <a:noFill/>
        </p:spPr>
      </p:pic>
      <p:pic>
        <p:nvPicPr>
          <p:cNvPr id="3078" name="Picture 6" descr="C:\Program Files\Детская энциклопедия о животных\Articles\Членистоногие\Насекомые\Жуки\0490560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972046"/>
            <a:ext cx="3143257" cy="188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4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26233"/>
            <a:ext cx="7929586" cy="5431767"/>
          </a:xfrm>
          <a:prstGeom prst="rect">
            <a:avLst/>
          </a:prstGeom>
        </p:spPr>
      </p:pic>
      <p:pic>
        <p:nvPicPr>
          <p:cNvPr id="7" name="Рисунок 6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428737"/>
            <a:ext cx="8358182" cy="5429263"/>
          </a:xfrm>
          <a:prstGeom prst="rect">
            <a:avLst/>
          </a:prstGeom>
        </p:spPr>
      </p:pic>
      <p:pic>
        <p:nvPicPr>
          <p:cNvPr id="8" name="Рисунок 7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1428736"/>
            <a:ext cx="8786874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Экран (4:3)</PresentationFormat>
  <Paragraphs>6</Paragraphs>
  <Slides>5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Стрекоза.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Бабочки.</dc:title>
  <cp:lastModifiedBy>1</cp:lastModifiedBy>
  <cp:revision>18</cp:revision>
  <dcterms:modified xsi:type="dcterms:W3CDTF">2010-10-25T02:30:13Z</dcterms:modified>
</cp:coreProperties>
</file>