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8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F35C9-6979-4223-AF2A-74C62B2548EB}" type="datetimeFigureOut">
              <a:rPr lang="ru-RU" smtClean="0"/>
              <a:pPr/>
              <a:t>21.12.2009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1C80C-E3A5-4814-A2B5-B18AD6C4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73B4-D24B-49D3-8F05-572DF4E1D492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EEAB4-3FA9-44ED-8214-96385A07960A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A3E4-A2F0-4AA3-8164-FA12E6894478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8B5E1-50EC-4935-8069-A245DD05E696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5DCC-649C-4145-B8F6-0EA4209C6C4A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F9C5-C300-4488-AAA7-661D2F26F829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084E-1612-4AF0-96CF-AD3DBC6C01C4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0FA7-7B35-493C-B7D7-3FA06F094D28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2DCB-5124-41E5-B2F2-EE4AA0A9BCC2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E5EF1-7386-4AC7-B251-E0B90C97E78F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86B7-96CD-445F-9EAB-099A4C09BB24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460D7-2F9F-45E9-A4DB-CCB208B74DE7}" type="datetime1">
              <a:rPr lang="ru-RU" smtClean="0"/>
              <a:pPr/>
              <a:t>21.12.2009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716C2-9FAE-4B3C-AEF2-6B0AB374BD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74;&#1072;&#1083;&#1077;&#1085;&#1090;&#1080;&#1085;&#1072;\&#1082;&#1086;&#1085;&#1082;&#1091;&#1088;&#1089;%20&#1080;&#1082;&#1090;\pesni_voennih_let___eh__dorogi.mp3" TargetMode="Externa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&#1074;&#1072;&#1083;&#1077;&#1085;&#1090;&#1080;&#1085;&#1072;\&#1082;&#1086;&#1085;&#1082;&#1091;&#1088;&#1089;%20&#1080;&#1082;&#1090;\zhuravli.mp3" TargetMode="External"/><Relationship Id="rId1" Type="http://schemas.openxmlformats.org/officeDocument/2006/relationships/audio" Target="file:///D:\&#1074;&#1072;&#1083;&#1077;&#1085;&#1090;&#1080;&#1085;&#1072;\&#1082;&#1086;&#1085;&#1082;&#1091;&#1088;&#1089;%20&#1080;&#1082;&#1090;\metronom2.mp3" TargetMode="Externa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2;&#1086;&#1080;%20&#1076;&#1086;&#1082;&#1091;&#1084;&#1077;&#1085;&#1090;&#1099;\&#1052;&#1086;&#1103;%20&#1084;&#1091;&#1079;&#1099;&#1082;&#1072;\&#1052;&#1091;&#1079;&#1099;&#1082;&#1072;\lunnaya_sonata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74;&#1072;&#1083;&#1077;&#1085;&#1090;&#1080;&#1085;&#1072;\&#1082;&#1086;&#1085;&#1082;&#1091;&#1088;&#1089;%20&#1080;&#1082;&#1090;\eslib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74;&#1072;&#1083;&#1077;&#1085;&#1090;&#1080;&#1085;&#1072;\&#1082;&#1086;&#1085;&#1082;&#1091;&#1088;&#1089;%20&#1080;&#1082;&#1090;\ofitseri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35745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5143512"/>
            <a:ext cx="8001056" cy="121444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sz="2400" i="1" dirty="0" smtClean="0"/>
              <a:t>УРОК ОБОБЩЕНИЯ И СИСТЕМАТИЗАЦИИ</a:t>
            </a:r>
          </a:p>
          <a:p>
            <a:r>
              <a:rPr lang="ru-RU" sz="2400" i="1" dirty="0" smtClean="0"/>
              <a:t>ЗНАНИЙ</a:t>
            </a:r>
            <a:r>
              <a:rPr lang="ru-RU" sz="2400" i="1" dirty="0"/>
              <a:t> </a:t>
            </a:r>
            <a:r>
              <a:rPr lang="ru-RU" sz="2400" i="1" dirty="0" smtClean="0"/>
              <a:t> (ПРАКТИКУМ)  РАЗРАБОТАН УЧИТЕЛЕМ  РУССКОГО ЯЗЫКА И ЛИТЕРАТУРЫ  МОУ СОШ №4</a:t>
            </a:r>
          </a:p>
          <a:p>
            <a:r>
              <a:rPr lang="ru-RU" sz="2400" i="1" dirty="0" smtClean="0"/>
              <a:t>ГОНЧАРОВОЙ В.С.</a:t>
            </a:r>
            <a:endParaRPr lang="ru-RU" sz="2400" i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500298" y="6356350"/>
            <a:ext cx="4071966" cy="365125"/>
          </a:xfrm>
        </p:spPr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pic>
        <p:nvPicPr>
          <p:cNvPr id="5" name="Рисунок 4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2857496"/>
            <a:ext cx="2357454" cy="207170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57225" y="642918"/>
            <a:ext cx="74295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Глагол, причастие и деепричастие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war_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514350"/>
            <a:ext cx="8890000" cy="58293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Синтаксическая пятиминутка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Большую любовь и высокую дружбу мы узнали в огне,  на фронтовых дорогах, которые пролегли от Волги до Берлина.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500298" y="6356350"/>
            <a:ext cx="4143404" cy="365125"/>
          </a:xfrm>
        </p:spPr>
        <p:txBody>
          <a:bodyPr/>
          <a:lstStyle/>
          <a:p>
            <a:r>
              <a:rPr lang="ru-RU" dirty="0" smtClean="0"/>
              <a:t>КОНКУРС "ИКТ В ДЕЯТЕЛЬНОСТИ УЧИТЕЛЯ"</a:t>
            </a:r>
            <a:endParaRPr lang="ru-RU" dirty="0"/>
          </a:p>
        </p:txBody>
      </p:sp>
      <p:pic>
        <p:nvPicPr>
          <p:cNvPr id="6" name="pesni_voennih_let___eh__dorog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58214" y="550070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87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272"/>
                            </p:stCondLst>
                            <p:childTnLst>
                              <p:par>
                                <p:cTn id="8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4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Выборочный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ru-RU" i="1" dirty="0" smtClean="0">
                <a:solidFill>
                  <a:schemeClr val="bg1"/>
                </a:solidFill>
              </a:rPr>
              <a:t>Выберите из предложений ПО и ДПО и, графически обозначив их границы, запишите в тетради</a:t>
            </a:r>
            <a:endParaRPr lang="ru-RU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ru-RU" i="1" dirty="0" smtClean="0"/>
          </a:p>
          <a:p>
            <a:pPr marL="514350" indent="-514350">
              <a:buNone/>
            </a:pPr>
            <a:r>
              <a:rPr lang="ru-RU" i="1" dirty="0" smtClean="0"/>
              <a:t>1.  Шел солдат преград не зная, </a:t>
            </a:r>
          </a:p>
          <a:p>
            <a:pPr marL="514350" indent="-514350">
              <a:buNone/>
            </a:pPr>
            <a:r>
              <a:rPr lang="ru-RU" i="1" dirty="0" smtClean="0"/>
              <a:t>     Шел солдат друзей теряя.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2.  Промчались годы боевые в сердцах оставив вечный след.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3.  Землю спасая смерть презирая шел вперед солдат.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4. Гляжу в задумчивом покое на куст склоненный над рекой.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5. Молодой израненный боец на товарищей своих смотрел с мольбою.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6. Не помня о корнях своих мы навсегда теряем крону.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7. Голос орудий    плохо    слышимый    в    катакомбах    напоминает отдаленный лай собак.</a:t>
            </a:r>
          </a:p>
          <a:p>
            <a:pPr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214546" y="6356350"/>
            <a:ext cx="4357718" cy="365125"/>
          </a:xfrm>
        </p:spPr>
        <p:txBody>
          <a:bodyPr/>
          <a:lstStyle/>
          <a:p>
            <a:r>
              <a:rPr lang="ru-RU" dirty="0" smtClean="0"/>
              <a:t>КОНКУРС "ИКТ В ДЕЯТЕЛЬНОСТИ УЧИТЕЛЯ"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0"/>
                            </p:stCondLst>
                            <p:childTnLst>
                              <p:par>
                                <p:cTn id="2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000"/>
                            </p:stCondLst>
                            <p:childTnLst>
                              <p:par>
                                <p:cTn id="3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0"/>
                            </p:stCondLst>
                            <p:childTnLst>
                              <p:par>
                                <p:cTn id="3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000"/>
                            </p:stCondLst>
                            <p:childTnLst>
                              <p:par>
                                <p:cTn id="4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2000"/>
                            </p:stCondLst>
                            <p:childTnLst>
                              <p:par>
                                <p:cTn id="4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1448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Покуда сердца стучатся, помните, какою ценой завоевано счастье!</a:t>
            </a:r>
            <a:endParaRPr lang="ru-RU" dirty="0"/>
          </a:p>
        </p:txBody>
      </p:sp>
      <p:pic>
        <p:nvPicPr>
          <p:cNvPr id="6" name="Содержимое 5" descr="6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28597" y="1857364"/>
            <a:ext cx="8286808" cy="4572032"/>
          </a:xfr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43174" y="6356350"/>
            <a:ext cx="4214842" cy="365125"/>
          </a:xfrm>
        </p:spPr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pic>
        <p:nvPicPr>
          <p:cNvPr id="9" name="metronom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6215082"/>
            <a:ext cx="304800" cy="304800"/>
          </a:xfrm>
          <a:prstGeom prst="rect">
            <a:avLst/>
          </a:prstGeom>
        </p:spPr>
      </p:pic>
      <p:pic>
        <p:nvPicPr>
          <p:cNvPr id="10" name="zhuravli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8839200" y="600076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77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5645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92882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д</a:t>
            </a:r>
            <a:r>
              <a:rPr lang="ru-RU" dirty="0" smtClean="0"/>
              <a:t>/</a:t>
            </a:r>
            <a:r>
              <a:rPr lang="ru-RU" dirty="0" err="1" smtClean="0"/>
              <a:t>з</a:t>
            </a:r>
            <a:r>
              <a:rPr lang="ru-RU" dirty="0" smtClean="0"/>
              <a:t> : </a:t>
            </a:r>
            <a:r>
              <a:rPr lang="ru-RU" sz="2700" dirty="0" smtClean="0"/>
              <a:t>написать сочинение на тему: «Бой идет святой и правый…»</a:t>
            </a:r>
            <a:br>
              <a:rPr lang="ru-RU" sz="2700" dirty="0" smtClean="0"/>
            </a:br>
            <a:r>
              <a:rPr lang="ru-RU" sz="2700" b="1" dirty="0" smtClean="0"/>
              <a:t>И/З:</a:t>
            </a:r>
            <a:r>
              <a:rPr lang="ru-RU" sz="2700" dirty="0" smtClean="0"/>
              <a:t> подготовить орфографическую пятиминутку, </a:t>
            </a:r>
            <a:br>
              <a:rPr lang="ru-RU" sz="2700" dirty="0" smtClean="0"/>
            </a:br>
            <a:r>
              <a:rPr lang="ru-RU" sz="2700" dirty="0" smtClean="0"/>
              <a:t>подобрать предложение для синтаксической разминки.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002b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V="1">
            <a:off x="285720" y="2143116"/>
            <a:ext cx="8572560" cy="4429156"/>
          </a:xfr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929090" cy="365125"/>
          </a:xfrm>
        </p:spPr>
        <p:txBody>
          <a:bodyPr/>
          <a:lstStyle/>
          <a:p>
            <a:r>
              <a:rPr lang="ru-RU" dirty="0" smtClean="0"/>
              <a:t>КОНКУРС "ИКТ В ДЕЯТЕЛЬНОСТИ УЧИТЕЛЯ"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" y="2967335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всем за работу на уроке!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500174"/>
            <a:ext cx="785818" cy="51435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dirty="0" smtClean="0"/>
              <a:t>Лексическая тема:</a:t>
            </a:r>
            <a:br>
              <a:rPr lang="ru-RU" sz="3600" dirty="0" smtClean="0"/>
            </a:br>
            <a:r>
              <a:rPr lang="ru-RU" sz="3600" dirty="0" smtClean="0"/>
              <a:t>«Память о павших – в сердцах живых»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Развитие речи: подготовка к сочинению с описанием действий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73046"/>
          </a:xfrm>
        </p:spPr>
        <p:txBody>
          <a:bodyPr/>
          <a:lstStyle/>
          <a:p>
            <a:r>
              <a:rPr lang="ru-RU" dirty="0" smtClean="0"/>
              <a:t>КОНКУРС "ИКТ В ДЕЯТЕЛЬНОСТИ УЧИТЕЛЯ"</a:t>
            </a:r>
            <a:endParaRPr lang="ru-RU" dirty="0"/>
          </a:p>
        </p:txBody>
      </p:sp>
      <p:pic>
        <p:nvPicPr>
          <p:cNvPr id="5" name="Рисунок 4" descr="war_0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2643182"/>
            <a:ext cx="6858048" cy="39290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lunnaya_sonat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2" showWhenStopped="0">
                <p:cTn id="2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 flipV="1">
            <a:off x="457200" y="-1357346"/>
            <a:ext cx="8229600" cy="16319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285729"/>
            <a:ext cx="4040188" cy="78581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          </a:t>
            </a:r>
            <a:r>
              <a:rPr lang="ru-RU" sz="3600" dirty="0" smtClean="0"/>
              <a:t>ЦЕЛИ</a:t>
            </a:r>
            <a:endParaRPr lang="ru-RU" sz="36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214282" y="1214422"/>
            <a:ext cx="4429156" cy="491174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600" dirty="0" smtClean="0"/>
              <a:t>обобщить и </a:t>
            </a:r>
            <a:r>
              <a:rPr lang="ru-RU" sz="2600" dirty="0" err="1" smtClean="0"/>
              <a:t>систематизи-ровать</a:t>
            </a:r>
            <a:r>
              <a:rPr lang="ru-RU" sz="2600" dirty="0" smtClean="0"/>
              <a:t> знания учащихся по теме; </a:t>
            </a:r>
          </a:p>
          <a:p>
            <a:pPr lvl="0"/>
            <a:r>
              <a:rPr lang="ru-RU" sz="2600" dirty="0" smtClean="0"/>
              <a:t>Вырабатывать </a:t>
            </a:r>
            <a:r>
              <a:rPr lang="ru-RU" sz="2600" dirty="0" err="1" smtClean="0"/>
              <a:t>орфографи-ческую</a:t>
            </a:r>
            <a:r>
              <a:rPr lang="ru-RU" sz="2600" dirty="0" smtClean="0"/>
              <a:t> и пунктуационную зоркость</a:t>
            </a:r>
          </a:p>
          <a:p>
            <a:pPr lvl="0"/>
            <a:r>
              <a:rPr lang="ru-RU" sz="2600" dirty="0" smtClean="0"/>
              <a:t>развивать аналитическое мышление, устную и </a:t>
            </a:r>
            <a:r>
              <a:rPr lang="ru-RU" sz="2600" dirty="0" err="1" smtClean="0"/>
              <a:t>пись-менную</a:t>
            </a:r>
            <a:r>
              <a:rPr lang="ru-RU" sz="2600" dirty="0" smtClean="0"/>
              <a:t> речь;</a:t>
            </a:r>
          </a:p>
          <a:p>
            <a:pPr lvl="0"/>
            <a:r>
              <a:rPr lang="ru-RU" sz="2600" dirty="0" smtClean="0"/>
              <a:t>воспитывать </a:t>
            </a:r>
            <a:r>
              <a:rPr lang="ru-RU" sz="2600" dirty="0" err="1" smtClean="0"/>
              <a:t>патриотичес-кие</a:t>
            </a:r>
            <a:r>
              <a:rPr lang="ru-RU" sz="2600" dirty="0" smtClean="0"/>
              <a:t> чувства, уважение к подвигу народа и </a:t>
            </a:r>
            <a:r>
              <a:rPr lang="ru-RU" sz="2600" dirty="0" err="1" smtClean="0"/>
              <a:t>истори-ческому</a:t>
            </a:r>
            <a:r>
              <a:rPr lang="ru-RU" sz="2600" dirty="0" smtClean="0"/>
              <a:t> прошлому страны</a:t>
            </a:r>
          </a:p>
          <a:p>
            <a:r>
              <a:rPr lang="ru-RU" sz="2600" dirty="0" smtClean="0"/>
              <a:t> </a:t>
            </a:r>
          </a:p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5025" y="285729"/>
            <a:ext cx="4041775" cy="785817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dirty="0" smtClean="0"/>
              <a:t>       ЗАДАЧИ</a:t>
            </a:r>
            <a:endParaRPr lang="ru-RU" sz="3600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1214422"/>
            <a:ext cx="4041775" cy="491174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закрепить навыки </a:t>
            </a:r>
            <a:r>
              <a:rPr lang="ru-RU" dirty="0" err="1" smtClean="0"/>
              <a:t>нахожде-ния</a:t>
            </a:r>
            <a:r>
              <a:rPr lang="ru-RU" dirty="0" smtClean="0"/>
              <a:t> изученных частей речи в текстах</a:t>
            </a:r>
          </a:p>
          <a:p>
            <a:pPr lvl="0"/>
            <a:r>
              <a:rPr lang="ru-RU" dirty="0" smtClean="0"/>
              <a:t>развивать навыки </a:t>
            </a:r>
            <a:r>
              <a:rPr lang="ru-RU" dirty="0" err="1" smtClean="0"/>
              <a:t>практичес-кого</a:t>
            </a:r>
            <a:r>
              <a:rPr lang="ru-RU" dirty="0" smtClean="0"/>
              <a:t> применения знаний о правописании глаголов, причастий и деепричастий; </a:t>
            </a:r>
          </a:p>
          <a:p>
            <a:pPr lvl="0"/>
            <a:r>
              <a:rPr lang="ru-RU" dirty="0" smtClean="0"/>
              <a:t>формировать </a:t>
            </a:r>
            <a:r>
              <a:rPr lang="ru-RU" dirty="0" err="1" smtClean="0"/>
              <a:t>пунктуацион-ную</a:t>
            </a:r>
            <a:r>
              <a:rPr lang="ru-RU" dirty="0" smtClean="0"/>
              <a:t> зоркость, навыки обособления одиночных деепричастий, причастного и деепричастного оборотов;</a:t>
            </a:r>
          </a:p>
          <a:p>
            <a:pPr lvl="0"/>
            <a:r>
              <a:rPr lang="ru-RU" dirty="0" smtClean="0"/>
              <a:t>создать мудрый словарик для работы по развитию речи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000"/>
                            </p:stCondLst>
                            <p:childTnLst>
                              <p:par>
                                <p:cTn id="5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0"/>
                            </p:stCondLst>
                            <p:childTnLst>
                              <p:par>
                                <p:cTn id="5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2000"/>
                            </p:stCondLst>
                            <p:childTnLst>
                              <p:par>
                                <p:cTn id="6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0"/>
                            </p:stCondLst>
                            <p:childTnLst>
                              <p:par>
                                <p:cTn id="6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/>
      <p:bldP spid="8" grpId="0" build="p" animBg="1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Содержимое 11" descr="war_2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7158" y="285728"/>
            <a:ext cx="8429684" cy="5840435"/>
          </a:xfrm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pic>
        <p:nvPicPr>
          <p:cNvPr id="8" name="eslib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H="1">
            <a:off x="8286776" y="5929330"/>
            <a:ext cx="419104" cy="419104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500430" y="273050"/>
            <a:ext cx="5429288" cy="5853113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b="1" dirty="0" smtClean="0"/>
              <a:t>Мы в эту землю пол..</a:t>
            </a:r>
            <a:r>
              <a:rPr lang="ru-RU" sz="2400" b="1" dirty="0" err="1" smtClean="0"/>
              <a:t>гли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Чтоб вы на ней могли родит..</a:t>
            </a:r>
            <a:r>
              <a:rPr lang="ru-RU" sz="2400" b="1" dirty="0" err="1" smtClean="0"/>
              <a:t>ся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 smtClean="0"/>
              <a:t>Чтоб на  л..</a:t>
            </a:r>
            <a:r>
              <a:rPr lang="ru-RU" sz="2400" b="1" dirty="0" err="1" smtClean="0"/>
              <a:t>донях</a:t>
            </a:r>
            <a:r>
              <a:rPr lang="ru-RU" sz="2400" b="1" dirty="0" smtClean="0"/>
              <a:t>  у Земли </a:t>
            </a:r>
          </a:p>
          <a:p>
            <a:pPr>
              <a:buNone/>
            </a:pPr>
            <a:r>
              <a:rPr lang="ru-RU" sz="2400" b="1" dirty="0" smtClean="0"/>
              <a:t> Смогла пшеница к..</a:t>
            </a:r>
            <a:r>
              <a:rPr lang="ru-RU" sz="2400" b="1" dirty="0" err="1" smtClean="0"/>
              <a:t>лосит</a:t>
            </a:r>
            <a:r>
              <a:rPr lang="ru-RU" sz="2400" b="1" dirty="0" smtClean="0"/>
              <a:t>..</a:t>
            </a:r>
            <a:r>
              <a:rPr lang="ru-RU" sz="2400" b="1" dirty="0" err="1" smtClean="0"/>
              <a:t>ся</a:t>
            </a:r>
            <a:r>
              <a:rPr lang="ru-RU" sz="2400" b="1" dirty="0" smtClean="0"/>
              <a:t>; </a:t>
            </a:r>
          </a:p>
          <a:p>
            <a:pPr>
              <a:buNone/>
            </a:pPr>
            <a:r>
              <a:rPr lang="ru-RU" sz="2400" b="1" dirty="0" smtClean="0"/>
              <a:t> Играя солнечным лучом</a:t>
            </a:r>
          </a:p>
          <a:p>
            <a:pPr>
              <a:buNone/>
            </a:pPr>
            <a:r>
              <a:rPr lang="ru-RU" sz="2400" b="1" dirty="0" smtClean="0"/>
              <a:t>Пускай малыш смеется звонко </a:t>
            </a:r>
          </a:p>
          <a:p>
            <a:pPr>
              <a:buNone/>
            </a:pPr>
            <a:r>
              <a:rPr lang="ru-RU" sz="2400" b="1" dirty="0" smtClean="0"/>
              <a:t> И объясняется в любви</a:t>
            </a:r>
          </a:p>
          <a:p>
            <a:pPr>
              <a:buNone/>
            </a:pPr>
            <a:r>
              <a:rPr lang="ru-RU" sz="2400" b="1" dirty="0" smtClean="0"/>
              <a:t>В..</a:t>
            </a:r>
            <a:r>
              <a:rPr lang="ru-RU" sz="2400" b="1" dirty="0" err="1" smtClean="0"/>
              <a:t>храстый</a:t>
            </a:r>
            <a:r>
              <a:rPr lang="ru-RU" sz="2400" b="1" dirty="0" smtClean="0"/>
              <a:t>  мальчуган </a:t>
            </a:r>
            <a:r>
              <a:rPr lang="ru-RU" sz="2400" b="1" dirty="0" err="1" smtClean="0"/>
              <a:t>девч</a:t>
            </a:r>
            <a:r>
              <a:rPr lang="ru-RU" sz="2400" b="1" dirty="0" smtClean="0"/>
              <a:t>..</a:t>
            </a:r>
            <a:r>
              <a:rPr lang="ru-RU" sz="2400" b="1" dirty="0" err="1" smtClean="0"/>
              <a:t>нке</a:t>
            </a:r>
            <a:r>
              <a:rPr lang="ru-RU" sz="2400" b="1" dirty="0" smtClean="0"/>
              <a:t>.              </a:t>
            </a:r>
          </a:p>
          <a:p>
            <a:pPr>
              <a:buNone/>
            </a:pPr>
            <a:r>
              <a:rPr lang="ru-RU" sz="2400" b="1" dirty="0" smtClean="0"/>
              <a:t>                                                                             </a:t>
            </a:r>
            <a:endParaRPr lang="ru-RU" sz="2400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457200" y="285728"/>
            <a:ext cx="3008313" cy="584043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500298" y="6356350"/>
            <a:ext cx="4143404" cy="365125"/>
          </a:xfrm>
        </p:spPr>
        <p:txBody>
          <a:bodyPr/>
          <a:lstStyle/>
          <a:p>
            <a:r>
              <a:rPr lang="ru-RU" dirty="0" smtClean="0"/>
              <a:t>КОНКУРС "ИКТ В ДЕЯТЕЛЬНОСТИ УЧИТЕЛЯ"</a:t>
            </a:r>
            <a:endParaRPr lang="ru-RU" dirty="0"/>
          </a:p>
        </p:txBody>
      </p:sp>
      <p:pic>
        <p:nvPicPr>
          <p:cNvPr id="10" name="Рисунок 9" descr="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3000396" cy="5857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7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pic>
        <p:nvPicPr>
          <p:cNvPr id="10" name="Рисунок 9" descr="war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42852"/>
            <a:ext cx="8858312" cy="621510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1" name="TextBox 10"/>
          <p:cNvSpPr txBox="1"/>
          <p:nvPr/>
        </p:nvSpPr>
        <p:spPr>
          <a:xfrm>
            <a:off x="1357290" y="500042"/>
            <a:ext cx="6572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</a:rPr>
              <a:t>Если б не было войны…..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ПРОВЕРЬТЕ  СЕБЯ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071538" y="1600200"/>
            <a:ext cx="7286676" cy="4525963"/>
          </a:xfrm>
        </p:spPr>
        <p:txBody>
          <a:bodyPr>
            <a:normAutofit fontScale="92500" lnSpcReduction="2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Мы в эту землю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пол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Е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гли</a:t>
            </a:r>
            <a:r>
              <a:rPr lang="ru-RU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Чтоб вы на ней могли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родит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Ь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ся</a:t>
            </a:r>
            <a:r>
              <a:rPr lang="ru-RU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Чтоб на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л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А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донях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у Земли                                                                       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Смогла пшеница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к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лосит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Ь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ся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; 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Играя солнечным лучом</a:t>
            </a:r>
            <a:r>
              <a:rPr lang="ru-RU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Пускай малыш смеется звонко</a:t>
            </a:r>
            <a:r>
              <a:rPr lang="ru-RU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И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об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Ъ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ясня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Е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тся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в любви</a:t>
            </a:r>
          </a:p>
          <a:p>
            <a:pPr>
              <a:buNone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В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И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храстый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мальчуган 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девч</a:t>
            </a:r>
            <a:r>
              <a:rPr lang="ru-RU" b="1" spc="150" dirty="0" err="1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</a:t>
            </a:r>
            <a:r>
              <a:rPr lang="ru-RU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нке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             </a:t>
            </a:r>
          </a:p>
          <a:p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                                                                           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786050" y="6356350"/>
            <a:ext cx="3643338" cy="365125"/>
          </a:xfrm>
        </p:spPr>
        <p:txBody>
          <a:bodyPr/>
          <a:lstStyle/>
          <a:p>
            <a:r>
              <a:rPr lang="ru-RU" dirty="0" smtClean="0"/>
              <a:t>КОНКУРС "ИКТ В ДЕЯТЕЛЬНОСТИ УЧИТЕЛЯ"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8" presetClass="entr" presetSubtype="0" ac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Мудрый словарик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3714776" cy="504351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Доблес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ный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Г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роизм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ru-RU" dirty="0" smtClean="0">
              <a:solidFill>
                <a:schemeClr val="bg1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Об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>
                <a:solidFill>
                  <a:schemeClr val="bg1"/>
                </a:solidFill>
              </a:rPr>
              <a:t>лиск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Самоотверже</a:t>
            </a:r>
            <a:r>
              <a:rPr lang="ru-RU" dirty="0" smtClean="0">
                <a:solidFill>
                  <a:srgbClr val="FF0000"/>
                </a:solidFill>
              </a:rPr>
              <a:t>нн</a:t>
            </a:r>
            <a:r>
              <a:rPr lang="ru-RU" dirty="0" smtClean="0"/>
              <a:t>ый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Ратный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Многострадальный 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Муж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ство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357686" y="1600200"/>
            <a:ext cx="4643470" cy="504351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Отважный, </a:t>
            </a:r>
            <a:r>
              <a:rPr lang="ru-RU" sz="2000" i="1" dirty="0" err="1" smtClean="0">
                <a:solidFill>
                  <a:srgbClr val="002060"/>
                </a:solidFill>
              </a:rPr>
              <a:t>мужественный,славный</a:t>
            </a:r>
            <a:r>
              <a:rPr lang="ru-RU" sz="2000" i="1" dirty="0" smtClean="0">
                <a:solidFill>
                  <a:srgbClr val="002060"/>
                </a:solidFill>
              </a:rPr>
              <a:t> своими подвигами;</a:t>
            </a: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Способность с подвигу, храбрость;</a:t>
            </a: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Памятник в виде суживающегося кверху, обычно граненого каменного столба;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Готовый жертвовать собой во благо других;</a:t>
            </a: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Воинский, боевой</a:t>
            </a: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Испытавший много мук и страданий</a:t>
            </a:r>
          </a:p>
          <a:p>
            <a:pPr marL="457200" indent="-457200">
              <a:buFont typeface="+mj-lt"/>
              <a:buAutoNum type="arabicPeriod"/>
            </a:pPr>
            <a:endParaRPr lang="ru-RU" sz="2000" i="1" dirty="0" smtClean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i="1" dirty="0" smtClean="0">
                <a:solidFill>
                  <a:srgbClr val="002060"/>
                </a:solidFill>
              </a:rPr>
              <a:t>Присутствие духа в опасности, бесстрашие</a:t>
            </a:r>
          </a:p>
          <a:p>
            <a:pPr marL="457200" indent="-457200">
              <a:buNone/>
            </a:pPr>
            <a:endParaRPr lang="ru-RU" sz="2000" i="1" dirty="0" smtClean="0">
              <a:solidFill>
                <a:srgbClr val="002060"/>
              </a:solidFill>
            </a:endParaRPr>
          </a:p>
          <a:p>
            <a:endParaRPr lang="ru-RU" sz="2000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ПОРАБОТАЕМ С ТЕКСТОМ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         Дорогой  ценой  далась  нам  Победа! </a:t>
            </a:r>
          </a:p>
          <a:p>
            <a:pPr>
              <a:buNone/>
            </a:pPr>
            <a:r>
              <a:rPr lang="ru-RU" i="1" dirty="0" smtClean="0"/>
              <a:t>    ...  трудом  в  тылу  и  ...  подвигами  ковалась она.  Массовый  ...  проявляли наши воины на фронтах. О (об) их  ...  и ... свидетельствуют  </a:t>
            </a:r>
            <a:r>
              <a:rPr lang="ru-RU" i="1" dirty="0" err="1" smtClean="0"/>
              <a:t>бе</a:t>
            </a:r>
            <a:r>
              <a:rPr lang="ru-RU" i="1" dirty="0" smtClean="0"/>
              <a:t>..числе..</a:t>
            </a:r>
            <a:r>
              <a:rPr lang="ru-RU" i="1" dirty="0" err="1" smtClean="0"/>
              <a:t>ые</a:t>
            </a:r>
            <a:r>
              <a:rPr lang="ru-RU" i="1" dirty="0" smtClean="0"/>
              <a:t>  об..</a:t>
            </a:r>
            <a:r>
              <a:rPr lang="ru-RU" i="1" dirty="0" err="1" smtClean="0"/>
              <a:t>лиски</a:t>
            </a:r>
            <a:r>
              <a:rPr lang="ru-RU" i="1" dirty="0" smtClean="0"/>
              <a:t> обильно  усеявшие  поля сражений. Из дыма и пепла  городов  и  д..ревень  </a:t>
            </a:r>
            <a:r>
              <a:rPr lang="ru-RU" i="1" dirty="0" err="1" smtClean="0"/>
              <a:t>сожж</a:t>
            </a:r>
            <a:r>
              <a:rPr lang="ru-RU" i="1" dirty="0" smtClean="0"/>
              <a:t>..</a:t>
            </a:r>
            <a:r>
              <a:rPr lang="ru-RU" i="1" dirty="0" err="1" smtClean="0"/>
              <a:t>нных</a:t>
            </a:r>
            <a:r>
              <a:rPr lang="ru-RU" i="1" dirty="0" smtClean="0"/>
              <a:t>  и  ...  врагом возрождалась  ... земля. Наша  земля  политая кровью  </a:t>
            </a:r>
            <a:r>
              <a:rPr lang="ru-RU" i="1" dirty="0" err="1" smtClean="0"/>
              <a:t>истопта</a:t>
            </a:r>
            <a:r>
              <a:rPr lang="ru-RU" i="1" dirty="0" smtClean="0"/>
              <a:t>..</a:t>
            </a:r>
            <a:r>
              <a:rPr lang="ru-RU" i="1" dirty="0" err="1" smtClean="0"/>
              <a:t>ая</a:t>
            </a:r>
            <a:r>
              <a:rPr lang="ru-RU" i="1" dirty="0" smtClean="0"/>
              <a:t>   </a:t>
            </a:r>
            <a:r>
              <a:rPr lang="ru-RU" i="1" dirty="0" err="1" smtClean="0"/>
              <a:t>кова</a:t>
            </a:r>
            <a:r>
              <a:rPr lang="ru-RU" i="1" dirty="0" smtClean="0"/>
              <a:t>..</a:t>
            </a:r>
            <a:r>
              <a:rPr lang="ru-RU" i="1" dirty="0" err="1" smtClean="0"/>
              <a:t>ыми</a:t>
            </a:r>
            <a:r>
              <a:rPr lang="ru-RU" i="1" dirty="0" smtClean="0"/>
              <a:t>  сапогами </a:t>
            </a:r>
            <a:r>
              <a:rPr lang="ru-RU" i="1" dirty="0" err="1" smtClean="0"/>
              <a:t>изране</a:t>
            </a:r>
            <a:r>
              <a:rPr lang="ru-RU" i="1" dirty="0" smtClean="0"/>
              <a:t>..</a:t>
            </a:r>
            <a:r>
              <a:rPr lang="ru-RU" i="1" dirty="0" err="1" smtClean="0"/>
              <a:t>ая</a:t>
            </a:r>
            <a:r>
              <a:rPr lang="ru-RU" i="1" dirty="0" smtClean="0"/>
              <a:t>  бомбами и снарядами.</a:t>
            </a:r>
          </a:p>
          <a:p>
            <a:pPr>
              <a:buNone/>
            </a:pPr>
            <a:r>
              <a:rPr lang="ru-RU" i="1" dirty="0" smtClean="0"/>
              <a:t> </a:t>
            </a:r>
            <a:endParaRPr lang="ru-RU" i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357422" y="6356350"/>
            <a:ext cx="4643470" cy="365125"/>
          </a:xfrm>
        </p:spPr>
        <p:txBody>
          <a:bodyPr/>
          <a:lstStyle/>
          <a:p>
            <a:r>
              <a:rPr lang="ru-RU" smtClean="0"/>
              <a:t>КОНКУРС "ИКТ В ДЕЯТЕЛЬНОСТИ УЧИТЕЛЯ"</a:t>
            </a:r>
            <a:endParaRPr lang="ru-RU"/>
          </a:p>
        </p:txBody>
      </p:sp>
      <p:pic>
        <p:nvPicPr>
          <p:cNvPr id="7" name="ofitser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715272" y="592933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374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" grpId="0" animBg="1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605</Words>
  <Application>Microsoft Office PowerPoint</Application>
  <PresentationFormat>Экран (4:3)</PresentationFormat>
  <Paragraphs>101</Paragraphs>
  <Slides>13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Лексическая тема: «Память о павших – в сердцах живых»</vt:lpstr>
      <vt:lpstr>Слайд 3</vt:lpstr>
      <vt:lpstr>Слайд 4</vt:lpstr>
      <vt:lpstr>Слайд 5</vt:lpstr>
      <vt:lpstr>Слайд 6</vt:lpstr>
      <vt:lpstr>ПРОВЕРЬТЕ  СЕБЯ</vt:lpstr>
      <vt:lpstr>Мудрый словарик</vt:lpstr>
      <vt:lpstr>ПОРАБОТАЕМ С ТЕКСТОМ</vt:lpstr>
      <vt:lpstr>Синтаксическая пятиминутка</vt:lpstr>
      <vt:lpstr>Выборочный диктант</vt:lpstr>
      <vt:lpstr>Покуда сердца стучатся, помните, какою ценой завоевано счастье!</vt:lpstr>
      <vt:lpstr>  д/з : написать сочинение на тему: «Бой идет святой и правый…» И/З: подготовить орфографическую пятиминутку,  подобрать предложение для синтаксической разминки.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ГЛАГОЛ, ПРИЧАСТИЕ, ДЕЕПРИЧАСТИЕ ЛЕКСИЧЕСКАЯ ТЕМА: «ПАМЯТЬ О ПАВШИХ – В СЕРДЦАХ  ЖИВЫХ» </dc:title>
  <dc:creator>Admin</dc:creator>
  <cp:lastModifiedBy>Admin</cp:lastModifiedBy>
  <cp:revision>62</cp:revision>
  <dcterms:created xsi:type="dcterms:W3CDTF">2009-12-10T11:47:48Z</dcterms:created>
  <dcterms:modified xsi:type="dcterms:W3CDTF">2009-12-21T11:32:09Z</dcterms:modified>
</cp:coreProperties>
</file>