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62" r:id="rId4"/>
    <p:sldId id="257" r:id="rId5"/>
    <p:sldId id="259" r:id="rId6"/>
    <p:sldId id="261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9CC2-0529-4226-A275-7F4F0EB39AC2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B63BBC6-9131-4052-99DF-8B59DCD10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9CC2-0529-4226-A275-7F4F0EB39AC2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BBC6-9131-4052-99DF-8B59DCD10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9CC2-0529-4226-A275-7F4F0EB39AC2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BBC6-9131-4052-99DF-8B59DCD10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9CC2-0529-4226-A275-7F4F0EB39AC2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B63BBC6-9131-4052-99DF-8B59DCD10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9CC2-0529-4226-A275-7F4F0EB39AC2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BBC6-9131-4052-99DF-8B59DCD10B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9CC2-0529-4226-A275-7F4F0EB39AC2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BBC6-9131-4052-99DF-8B59DCD10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9CC2-0529-4226-A275-7F4F0EB39AC2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B63BBC6-9131-4052-99DF-8B59DCD10B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9CC2-0529-4226-A275-7F4F0EB39AC2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BBC6-9131-4052-99DF-8B59DCD10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9CC2-0529-4226-A275-7F4F0EB39AC2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BBC6-9131-4052-99DF-8B59DCD10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9CC2-0529-4226-A275-7F4F0EB39AC2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BBC6-9131-4052-99DF-8B59DCD10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9CC2-0529-4226-A275-7F4F0EB39AC2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BBC6-9131-4052-99DF-8B59DCD10B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829CC2-0529-4226-A275-7F4F0EB39AC2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63BBC6-9131-4052-99DF-8B59DCD10B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072362" cy="142876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Тема: « Средневековое европейское общество: ФЕОДАЛЫ»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281" y="2000240"/>
            <a:ext cx="424259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64816" y="1785926"/>
            <a:ext cx="3507711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Презентацию подготовила </a:t>
            </a:r>
            <a:r>
              <a:rPr lang="ru-RU" dirty="0" err="1" smtClean="0"/>
              <a:t>Силкачева</a:t>
            </a:r>
            <a:r>
              <a:rPr lang="ru-RU" dirty="0" smtClean="0"/>
              <a:t> Н.А. </a:t>
            </a:r>
            <a:endParaRPr lang="ru-RU" dirty="0"/>
          </a:p>
        </p:txBody>
      </p:sp>
      <p:pic>
        <p:nvPicPr>
          <p:cNvPr id="1026" name="Picture 2" descr="D:\Со стола\альбом\новый 2008 год\02 янв 2008\P100003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3857652" cy="3522473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Использованная литература:</a:t>
            </a:r>
          </a:p>
          <a:p>
            <a:r>
              <a:rPr lang="ru-RU" dirty="0" smtClean="0"/>
              <a:t>Е.В. </a:t>
            </a:r>
            <a:r>
              <a:rPr lang="ru-RU" dirty="0" err="1" smtClean="0"/>
              <a:t>Агибалова</a:t>
            </a:r>
            <a:r>
              <a:rPr lang="ru-RU" dirty="0" smtClean="0"/>
              <a:t> «История средних веков»</a:t>
            </a:r>
          </a:p>
          <a:p>
            <a:r>
              <a:rPr lang="ru-RU" dirty="0" smtClean="0"/>
              <a:t>1-С: Общеобразовательная коллекция. «История средних веков 6 класс»</a:t>
            </a:r>
          </a:p>
          <a:p>
            <a:r>
              <a:rPr lang="ru-RU" dirty="0" smtClean="0"/>
              <a:t>Энциклопедия «Всемирная история</a:t>
            </a:r>
            <a:r>
              <a:rPr lang="ru-RU" smtClean="0"/>
              <a:t>».Москва 2006г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В крупном хозяйстве крестьяне обеспечивали себя и феодала всем необходимым, поэтому ни феодалам, ни крестьянам  почти ничего не надо было покупать: все необходимое производилось на месте.</a:t>
            </a:r>
            <a:endParaRPr lang="ru-RU" sz="22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6154739" cy="427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14290"/>
            <a:ext cx="428628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В замке феодала.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85860"/>
            <a:ext cx="4040188" cy="44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85926"/>
            <a:ext cx="404177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410200"/>
            <a:ext cx="6357982" cy="882650"/>
          </a:xfrm>
        </p:spPr>
        <p:txBody>
          <a:bodyPr/>
          <a:lstStyle/>
          <a:p>
            <a:r>
              <a:rPr lang="ru-RU" dirty="0" smtClean="0"/>
              <a:t>Рыцарь – конный воин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1100255" y="1316038"/>
            <a:ext cx="2652477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5109451" y="1316038"/>
            <a:ext cx="3366922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Снаряжение рыцаря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1186481" y="1316038"/>
            <a:ext cx="2480025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928671"/>
            <a:ext cx="378621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Боевое снаряжение рыцаря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           Кольчуга.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1568339" y="1316038"/>
            <a:ext cx="1716309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5191571" y="1316038"/>
            <a:ext cx="3202682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4857784" cy="1285884"/>
          </a:xfrm>
        </p:spPr>
        <p:txBody>
          <a:bodyPr/>
          <a:lstStyle/>
          <a:p>
            <a:r>
              <a:rPr lang="ru-RU" dirty="0" smtClean="0"/>
              <a:t>Занятия рыцарей: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rot="10800000" flipV="1">
            <a:off x="1178891" y="4614370"/>
            <a:ext cx="6728138" cy="119381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             </a:t>
            </a:r>
            <a:r>
              <a:rPr lang="ru-RU" sz="4800" dirty="0" smtClean="0"/>
              <a:t>Рыцарский турнир</a:t>
            </a:r>
            <a:endParaRPr lang="ru-RU" sz="4800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571472" y="1571612"/>
            <a:ext cx="4000528" cy="297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5286380" y="714357"/>
            <a:ext cx="295909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Война – главное занятие рыцаря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643050"/>
            <a:ext cx="3538946" cy="44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643050"/>
            <a:ext cx="447040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Герб – родовой отличительный знак.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280988" y="1754414"/>
            <a:ext cx="4291012" cy="306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5364162" y="1334294"/>
            <a:ext cx="28575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</TotalTime>
  <Words>108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Тема: « Средневековое европейское общество: ФЕОДАЛЫ» </vt:lpstr>
      <vt:lpstr>В крупном хозяйстве крестьяне обеспечивали себя и феодала всем необходимым, поэтому ни феодалам, ни крестьянам  почти ничего не надо было покупать: все необходимое производилось на месте.</vt:lpstr>
      <vt:lpstr>В замке феодала.</vt:lpstr>
      <vt:lpstr>Рыцарь – конный воин</vt:lpstr>
      <vt:lpstr>Снаряжение рыцаря</vt:lpstr>
      <vt:lpstr>Слайд 6</vt:lpstr>
      <vt:lpstr>Занятия рыцарей:</vt:lpstr>
      <vt:lpstr>Война – главное занятие рыцаря</vt:lpstr>
      <vt:lpstr>Герб – родовой отличительный знак.</vt:lpstr>
      <vt:lpstr>Презентацию подготовила Силкачева Н.А.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Zver</cp:lastModifiedBy>
  <cp:revision>7</cp:revision>
  <dcterms:created xsi:type="dcterms:W3CDTF">2009-12-03T07:59:22Z</dcterms:created>
  <dcterms:modified xsi:type="dcterms:W3CDTF">2009-12-10T10:33:35Z</dcterms:modified>
</cp:coreProperties>
</file>