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200E1C-6109-4006-9D2F-22EF33F7137B}" type="datetimeFigureOut">
              <a:rPr lang="ru-RU" smtClean="0"/>
              <a:t>01.02.2010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E9A91CE-466A-4AB1-87A3-CBC03C71CEC4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bin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57161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Викторина по математике </a:t>
            </a:r>
            <a:br>
              <a:rPr lang="ru-RU" dirty="0" smtClean="0"/>
            </a:br>
            <a:r>
              <a:rPr lang="ru-RU" dirty="0" smtClean="0"/>
              <a:t>в 5 классе.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786190"/>
            <a:ext cx="7406640" cy="1752600"/>
          </a:xfrm>
        </p:spPr>
        <p:txBody>
          <a:bodyPr/>
          <a:lstStyle/>
          <a:p>
            <a:r>
              <a:rPr lang="ru-RU" dirty="0" smtClean="0"/>
              <a:t>Подготовила учитель МОУ лицей №49</a:t>
            </a:r>
          </a:p>
          <a:p>
            <a:r>
              <a:rPr lang="ru-RU" dirty="0" smtClean="0"/>
              <a:t> г. Калининграда</a:t>
            </a:r>
          </a:p>
          <a:p>
            <a:r>
              <a:rPr lang="ru-RU" dirty="0" smtClean="0"/>
              <a:t>Бугрышева Татьяна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068" y="2000240"/>
            <a:ext cx="8143932" cy="2000264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>
                <a:solidFill>
                  <a:srgbClr val="FF0000"/>
                </a:solidFill>
              </a:rPr>
              <a:t>Молодцы!!!</a:t>
            </a:r>
            <a:endParaRPr lang="ru-RU" sz="8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Program Files\Microsoft Office\MEDIA\CAGCAT10\j029524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4357694"/>
            <a:ext cx="1571636" cy="2324250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16588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0"/>
            <a:ext cx="2428860" cy="2500306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OFFICE12\Bullets\BD21302_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9114166">
            <a:off x="3088142" y="2139416"/>
            <a:ext cx="703211" cy="747162"/>
          </a:xfrm>
          <a:prstGeom prst="rect">
            <a:avLst/>
          </a:prstGeom>
          <a:noFill/>
        </p:spPr>
      </p:pic>
      <p:pic>
        <p:nvPicPr>
          <p:cNvPr id="8" name="Picture 4" descr="C:\Program Files\Microsoft Office\MEDIA\OFFICE12\Bullets\BD21302_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9114166">
            <a:off x="4588341" y="2282292"/>
            <a:ext cx="703211" cy="74716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 rot="1022731">
            <a:off x="3545419" y="3194136"/>
            <a:ext cx="82754" cy="4127949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dirty="0"/>
          </a:p>
        </p:txBody>
      </p:sp>
      <p:pic>
        <p:nvPicPr>
          <p:cNvPr id="12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6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58779E-6 L -0.2283 -0.32523 " pathEditMode="relative" ptsTypes="AA">
                                      <p:cBhvr>
                                        <p:cTn id="2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1  E" pathEditMode="relative" ptsTypes="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4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409828"/>
          </a:xfrm>
        </p:spPr>
        <p:txBody>
          <a:bodyPr/>
          <a:lstStyle/>
          <a:p>
            <a:r>
              <a:rPr lang="ru-RU" dirty="0" smtClean="0"/>
              <a:t>Используя только по одному разу цифры 1,2 и 3 с помощью различных арифметических действий получить число 8.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928794" y="3929066"/>
            <a:ext cx="51435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Решение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  <a:r>
              <a:rPr lang="ru-RU" sz="3200" dirty="0">
                <a:solidFill>
                  <a:srgbClr val="FF0000"/>
                </a:solidFill>
              </a:rPr>
              <a:t> (1+3)*2=8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95514"/>
          </a:xfrm>
        </p:spPr>
        <p:txBody>
          <a:bodyPr/>
          <a:lstStyle/>
          <a:p>
            <a:r>
              <a:rPr lang="ru-RU" dirty="0" smtClean="0"/>
              <a:t>Используя только по одному разу цифры 2,3 и 4 с помощью различных арифметических действий получить число 11.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57356" y="4286256"/>
            <a:ext cx="4572032" cy="85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Решение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  <a:r>
              <a:rPr lang="ru-RU" sz="3200" dirty="0">
                <a:solidFill>
                  <a:srgbClr val="FF0000"/>
                </a:solidFill>
              </a:rPr>
              <a:t> 2*4+3=11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Задача №3 </a:t>
            </a:r>
            <a:br>
              <a:rPr lang="ru-RU" dirty="0" smtClean="0"/>
            </a:br>
            <a:r>
              <a:rPr lang="en-US" dirty="0" smtClean="0"/>
              <a:t>“</a:t>
            </a:r>
            <a:r>
              <a:rPr lang="ru-RU" dirty="0" smtClean="0"/>
              <a:t>Возраст дедушки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24076"/>
          </a:xfrm>
        </p:spPr>
        <p:txBody>
          <a:bodyPr/>
          <a:lstStyle/>
          <a:p>
            <a:r>
              <a:rPr lang="ru-RU" dirty="0" smtClean="0"/>
              <a:t>Девочка спросила дедушку, сколько ему лет. Тот ответил: “Если уменьшить мои года в 6 раз и отнять ещё 6 лет то получишь 6. Узнай, сколько мне лет.”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57290" y="4214818"/>
            <a:ext cx="50720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Решение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  <a:r>
              <a:rPr lang="ru-RU" sz="3200" dirty="0">
                <a:solidFill>
                  <a:srgbClr val="FF0000"/>
                </a:solidFill>
              </a:rPr>
              <a:t> (6+6)*6=72(года)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Задача №4  </a:t>
            </a:r>
            <a:br>
              <a:rPr lang="ru-RU" dirty="0" smtClean="0"/>
            </a:br>
            <a:r>
              <a:rPr lang="en-US" dirty="0" smtClean="0"/>
              <a:t>“</a:t>
            </a:r>
            <a:r>
              <a:rPr lang="ru-RU" dirty="0" smtClean="0"/>
              <a:t>Старый монах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351234" cy="5053034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/>
              <a:t>Старый монах имел крест, украшенный бриллиантами. После утренней молитвы он пересчитывал бриллианты по 3 раза:</a:t>
            </a:r>
          </a:p>
          <a:p>
            <a:r>
              <a:rPr lang="en-US" sz="2600" dirty="0" smtClean="0"/>
              <a:t> </a:t>
            </a:r>
            <a:endParaRPr lang="ru-RU" sz="2600" dirty="0" smtClean="0"/>
          </a:p>
          <a:p>
            <a:pPr lvl="0"/>
            <a:r>
              <a:rPr lang="ru-RU" sz="2600" dirty="0" smtClean="0"/>
              <a:t>Снизу доверху по прямой линии</a:t>
            </a:r>
          </a:p>
          <a:p>
            <a:pPr lvl="0"/>
            <a:r>
              <a:rPr lang="ru-RU" sz="2600" dirty="0" smtClean="0"/>
              <a:t>Снизу вверх и направо</a:t>
            </a:r>
          </a:p>
          <a:p>
            <a:pPr lvl="0"/>
            <a:r>
              <a:rPr lang="ru-RU" sz="2600" dirty="0" smtClean="0"/>
              <a:t>Снизу вверх и налево</a:t>
            </a:r>
          </a:p>
          <a:p>
            <a:r>
              <a:rPr lang="ru-RU" sz="2600" dirty="0" smtClean="0"/>
              <a:t> </a:t>
            </a:r>
          </a:p>
          <a:p>
            <a:r>
              <a:rPr lang="ru-RU" sz="2600" dirty="0" smtClean="0"/>
              <a:t>Крест со временем потускнел и монах отнёс его к ювелиру, чтобы тот восстановил его первоначальный вид. Хитрый ювелир, зная, как монах считает бриллианты, украл два бриллианта, но так распределил остальные, что монах не заметил пропажи. Как ювелир распределил бриллианты?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Решение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6994044" cy="205263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При пересчёте бриллиантов каждый раз должно получатся число 12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r>
              <a:rPr lang="ru-RU" sz="2400" dirty="0" smtClean="0"/>
              <a:t>Было</a:t>
            </a:r>
            <a:r>
              <a:rPr lang="en-US" sz="2400" dirty="0" smtClean="0"/>
              <a:t>:</a:t>
            </a:r>
            <a:r>
              <a:rPr lang="ru-RU" sz="2400" dirty="0" smtClean="0"/>
              <a:t> 16 бриллиантов</a:t>
            </a:r>
          </a:p>
          <a:p>
            <a:r>
              <a:rPr lang="ru-RU" sz="2400" dirty="0" smtClean="0"/>
              <a:t>Украдено</a:t>
            </a:r>
            <a:r>
              <a:rPr lang="en-US" sz="2400" dirty="0" smtClean="0"/>
              <a:t>:</a:t>
            </a:r>
            <a:r>
              <a:rPr lang="ru-RU" sz="2400" dirty="0" smtClean="0"/>
              <a:t> 2</a:t>
            </a:r>
          </a:p>
          <a:p>
            <a:r>
              <a:rPr lang="ru-RU" sz="2400" dirty="0" smtClean="0"/>
              <a:t>Осталось</a:t>
            </a:r>
            <a:r>
              <a:rPr lang="en-US" sz="2400" dirty="0" smtClean="0"/>
              <a:t>:</a:t>
            </a:r>
            <a:r>
              <a:rPr lang="ru-RU" sz="2400" dirty="0" smtClean="0"/>
              <a:t> 14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9" name="Рисунок 8" descr="Крест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2571744"/>
            <a:ext cx="2695575" cy="4286256"/>
          </a:xfrm>
          <a:prstGeom prst="rect">
            <a:avLst/>
          </a:prstGeom>
        </p:spPr>
      </p:pic>
      <p:sp>
        <p:nvSpPr>
          <p:cNvPr id="11" name="4-конечная звезда 10"/>
          <p:cNvSpPr/>
          <p:nvPr/>
        </p:nvSpPr>
        <p:spPr>
          <a:xfrm>
            <a:off x="4000496" y="385762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4357686" y="385762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4-конечная звезда 12"/>
          <p:cNvSpPr/>
          <p:nvPr/>
        </p:nvSpPr>
        <p:spPr>
          <a:xfrm>
            <a:off x="5786446" y="385762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6143636" y="385762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4-конечная звезда 14"/>
          <p:cNvSpPr/>
          <p:nvPr/>
        </p:nvSpPr>
        <p:spPr>
          <a:xfrm>
            <a:off x="5000628" y="2928934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4-конечная звезда 15"/>
          <p:cNvSpPr/>
          <p:nvPr/>
        </p:nvSpPr>
        <p:spPr>
          <a:xfrm>
            <a:off x="5000628" y="342900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4-конечная звезда 16"/>
          <p:cNvSpPr/>
          <p:nvPr/>
        </p:nvSpPr>
        <p:spPr>
          <a:xfrm>
            <a:off x="5000628" y="3929066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4-конечная звезда 17"/>
          <p:cNvSpPr/>
          <p:nvPr/>
        </p:nvSpPr>
        <p:spPr>
          <a:xfrm>
            <a:off x="5000628" y="421481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4-конечная звезда 18"/>
          <p:cNvSpPr/>
          <p:nvPr/>
        </p:nvSpPr>
        <p:spPr>
          <a:xfrm>
            <a:off x="5000628" y="450057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4-конечная звезда 19"/>
          <p:cNvSpPr/>
          <p:nvPr/>
        </p:nvSpPr>
        <p:spPr>
          <a:xfrm>
            <a:off x="5000628" y="4786322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4-конечная звезда 20"/>
          <p:cNvSpPr/>
          <p:nvPr/>
        </p:nvSpPr>
        <p:spPr>
          <a:xfrm>
            <a:off x="5000628" y="5072074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4-конечная звезда 21"/>
          <p:cNvSpPr/>
          <p:nvPr/>
        </p:nvSpPr>
        <p:spPr>
          <a:xfrm>
            <a:off x="5000628" y="5357826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4-конечная звезда 22"/>
          <p:cNvSpPr/>
          <p:nvPr/>
        </p:nvSpPr>
        <p:spPr>
          <a:xfrm>
            <a:off x="5000628" y="557214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4-конечная звезда 23"/>
          <p:cNvSpPr/>
          <p:nvPr/>
        </p:nvSpPr>
        <p:spPr>
          <a:xfrm>
            <a:off x="5000628" y="5857892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4-конечная звезда 24"/>
          <p:cNvSpPr/>
          <p:nvPr/>
        </p:nvSpPr>
        <p:spPr>
          <a:xfrm>
            <a:off x="5000628" y="6143644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4-конечная звезда 25"/>
          <p:cNvSpPr/>
          <p:nvPr/>
        </p:nvSpPr>
        <p:spPr>
          <a:xfrm>
            <a:off x="5000628" y="635795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Рисунок 42" descr="Крест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425" y="2571744"/>
            <a:ext cx="2695575" cy="4286256"/>
          </a:xfrm>
          <a:prstGeom prst="rect">
            <a:avLst/>
          </a:prstGeom>
        </p:spPr>
      </p:pic>
      <p:sp>
        <p:nvSpPr>
          <p:cNvPr id="45" name="4-конечная звезда 44"/>
          <p:cNvSpPr/>
          <p:nvPr/>
        </p:nvSpPr>
        <p:spPr>
          <a:xfrm>
            <a:off x="6786578" y="378619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4-конечная звезда 45"/>
          <p:cNvSpPr/>
          <p:nvPr/>
        </p:nvSpPr>
        <p:spPr>
          <a:xfrm>
            <a:off x="8429652" y="378619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4-конечная звезда 47"/>
          <p:cNvSpPr/>
          <p:nvPr/>
        </p:nvSpPr>
        <p:spPr>
          <a:xfrm>
            <a:off x="7572396" y="3000372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4-конечная звезда 48"/>
          <p:cNvSpPr/>
          <p:nvPr/>
        </p:nvSpPr>
        <p:spPr>
          <a:xfrm>
            <a:off x="7572396" y="6429396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4-конечная звезда 49"/>
          <p:cNvSpPr/>
          <p:nvPr/>
        </p:nvSpPr>
        <p:spPr>
          <a:xfrm>
            <a:off x="7572396" y="378619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4-конечная звезда 50"/>
          <p:cNvSpPr/>
          <p:nvPr/>
        </p:nvSpPr>
        <p:spPr>
          <a:xfrm>
            <a:off x="7572396" y="4071942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4-конечная звезда 51"/>
          <p:cNvSpPr/>
          <p:nvPr/>
        </p:nvSpPr>
        <p:spPr>
          <a:xfrm>
            <a:off x="7572396" y="4357694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4-конечная звезда 52"/>
          <p:cNvSpPr/>
          <p:nvPr/>
        </p:nvSpPr>
        <p:spPr>
          <a:xfrm>
            <a:off x="7572396" y="4643446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4-конечная звезда 53"/>
          <p:cNvSpPr/>
          <p:nvPr/>
        </p:nvSpPr>
        <p:spPr>
          <a:xfrm>
            <a:off x="7572396" y="492919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4-конечная звезда 54"/>
          <p:cNvSpPr/>
          <p:nvPr/>
        </p:nvSpPr>
        <p:spPr>
          <a:xfrm>
            <a:off x="7572396" y="5214950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4-конечная звезда 55"/>
          <p:cNvSpPr/>
          <p:nvPr/>
        </p:nvSpPr>
        <p:spPr>
          <a:xfrm>
            <a:off x="7572396" y="5429264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4-конечная звезда 56"/>
          <p:cNvSpPr/>
          <p:nvPr/>
        </p:nvSpPr>
        <p:spPr>
          <a:xfrm>
            <a:off x="7572396" y="5715016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4-конечная звезда 57"/>
          <p:cNvSpPr/>
          <p:nvPr/>
        </p:nvSpPr>
        <p:spPr>
          <a:xfrm>
            <a:off x="7572396" y="6000768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4-конечная звезда 58"/>
          <p:cNvSpPr/>
          <p:nvPr/>
        </p:nvSpPr>
        <p:spPr>
          <a:xfrm>
            <a:off x="7572396" y="6215082"/>
            <a:ext cx="214314" cy="21431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45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Задача №5 </a:t>
            </a:r>
            <a:br>
              <a:rPr lang="ru-RU" dirty="0" smtClean="0"/>
            </a:br>
            <a:r>
              <a:rPr lang="en-US" dirty="0" smtClean="0"/>
              <a:t>“</a:t>
            </a:r>
            <a:r>
              <a:rPr lang="ru-RU" dirty="0" smtClean="0"/>
              <a:t>Амнистия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05290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 одного царя родился сын. В честь такого события он решил провести амнистию: “Все сроки заключения уменьшить наполовину”. Выполнение этого приказа вызвало затруднение. Как быть с теми, кто осуждён пожизненно? Ведь неизвестно кто сколько проживёт. Но царь был категоричен: ”Исполнить приказ точно”. Думали, думали и придумали. Что они придумали?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8728" y="5429264"/>
            <a:ext cx="6929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Решение</a:t>
            </a:r>
            <a:r>
              <a:rPr lang="en-US" dirty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Заключённых, осуждённых пожизненно, забирать в тюрьму через день.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№6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208358" cy="190976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Две колхозницы шли в город и встретили по дороге ещё 5 колхозниц. Сколько колхозниц шло в город?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43042" y="3571876"/>
            <a:ext cx="70009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Решение: </a:t>
            </a:r>
            <a:r>
              <a:rPr lang="ru-RU" sz="2800" b="1" u="sng" dirty="0">
                <a:solidFill>
                  <a:srgbClr val="FF0000"/>
                </a:solidFill>
              </a:rPr>
              <a:t>Встретили</a:t>
            </a:r>
            <a:r>
              <a:rPr lang="ru-RU" sz="2800" dirty="0">
                <a:solidFill>
                  <a:srgbClr val="FF0000"/>
                </a:solidFill>
              </a:rPr>
              <a:t> по дороге… Встретили – это значит что они шли навстречу</a:t>
            </a:r>
            <a:r>
              <a:rPr lang="ru-RU" sz="2800" dirty="0" smtClean="0">
                <a:solidFill>
                  <a:srgbClr val="FF0000"/>
                </a:solidFill>
              </a:rPr>
              <a:t>. (Это задание на внимательность)</a:t>
            </a:r>
            <a:endParaRPr lang="ru-RU" sz="2800" dirty="0">
              <a:solidFill>
                <a:srgbClr val="FF0000"/>
              </a:solidFill>
            </a:endParaRP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Задача №7 </a:t>
            </a:r>
            <a:br>
              <a:rPr lang="ru-RU" dirty="0" smtClean="0"/>
            </a:br>
            <a:r>
              <a:rPr lang="en-US" dirty="0" smtClean="0"/>
              <a:t>“</a:t>
            </a:r>
            <a:r>
              <a:rPr lang="ru-RU" dirty="0" smtClean="0"/>
              <a:t>Семейный бюджет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695580"/>
          </a:xfrm>
        </p:spPr>
        <p:txBody>
          <a:bodyPr/>
          <a:lstStyle/>
          <a:p>
            <a:r>
              <a:rPr lang="ru-RU" dirty="0" smtClean="0"/>
              <a:t>Три брата накопили вместе 90000 рублей. Младший накопил на 10000 рублей меньше, а старший на 10000 рублей больше, чем средний. Сколько накопил каждый?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71604" y="4714884"/>
            <a:ext cx="657229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Ответ</a:t>
            </a:r>
            <a:r>
              <a:rPr lang="en-US" sz="2800" dirty="0">
                <a:solidFill>
                  <a:srgbClr val="FF0000"/>
                </a:solidFill>
              </a:rPr>
              <a:t>: 20000; 30000; 40000 </a:t>
            </a:r>
            <a:r>
              <a:rPr lang="ru-RU" sz="2800" dirty="0">
                <a:solidFill>
                  <a:srgbClr val="FF0000"/>
                </a:solidFill>
              </a:rPr>
              <a:t>рублей.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82</TotalTime>
  <Words>318</Words>
  <Application>Microsoft Office PowerPoint</Application>
  <PresentationFormat>Экран (4:3)</PresentationFormat>
  <Paragraphs>38</Paragraphs>
  <Slides>10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Викторина по математике  в 5 классе.</vt:lpstr>
      <vt:lpstr>Задача №1</vt:lpstr>
      <vt:lpstr>Задача №2</vt:lpstr>
      <vt:lpstr>Задача №3  “Возраст дедушки”</vt:lpstr>
      <vt:lpstr>Задача №4   “Старый монах”</vt:lpstr>
      <vt:lpstr>Решение задачи</vt:lpstr>
      <vt:lpstr>Задача №5  “Амнистия”</vt:lpstr>
      <vt:lpstr>Задача №6</vt:lpstr>
      <vt:lpstr>Задача №7  “Семейный бюджет”</vt:lpstr>
      <vt:lpstr>Молодцы!!!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по математике  в 5 классе.</dc:title>
  <dc:creator>Роман</dc:creator>
  <cp:lastModifiedBy>Роман</cp:lastModifiedBy>
  <cp:revision>9</cp:revision>
  <dcterms:created xsi:type="dcterms:W3CDTF">2010-02-01T08:17:55Z</dcterms:created>
  <dcterms:modified xsi:type="dcterms:W3CDTF">2010-02-01T09:40:24Z</dcterms:modified>
</cp:coreProperties>
</file>