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60" r:id="rId3"/>
    <p:sldId id="261" r:id="rId4"/>
    <p:sldId id="264" r:id="rId5"/>
    <p:sldId id="257" r:id="rId6"/>
    <p:sldId id="267" r:id="rId7"/>
    <p:sldId id="268" r:id="rId8"/>
    <p:sldId id="269" r:id="rId9"/>
    <p:sldId id="270" r:id="rId10"/>
    <p:sldId id="258" r:id="rId11"/>
    <p:sldId id="262" r:id="rId12"/>
    <p:sldId id="271" r:id="rId13"/>
    <p:sldId id="272" r:id="rId14"/>
    <p:sldId id="263" r:id="rId15"/>
    <p:sldId id="265" r:id="rId16"/>
    <p:sldId id="273" r:id="rId17"/>
    <p:sldId id="274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>
    <p:restoredLeft sz="5108" autoAdjust="0"/>
    <p:restoredTop sz="95775" autoAdjust="0"/>
  </p:normalViewPr>
  <p:slideViewPr>
    <p:cSldViewPr>
      <p:cViewPr>
        <p:scale>
          <a:sx n="80" d="100"/>
          <a:sy n="80" d="100"/>
        </p:scale>
        <p:origin x="-55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02A22-8914-4BC4-961C-6DB8160B7B82}" type="datetimeFigureOut">
              <a:rPr lang="ru-RU" smtClean="0"/>
              <a:pPr/>
              <a:t>28.07.2010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7D0E9-569A-4521-8167-C80017DF2A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02A22-8914-4BC4-961C-6DB8160B7B82}" type="datetimeFigureOut">
              <a:rPr lang="ru-RU" smtClean="0"/>
              <a:pPr/>
              <a:t>28.07.2010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7D0E9-569A-4521-8167-C80017DF2A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02A22-8914-4BC4-961C-6DB8160B7B82}" type="datetimeFigureOut">
              <a:rPr lang="ru-RU" smtClean="0"/>
              <a:pPr/>
              <a:t>28.07.2010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7D0E9-569A-4521-8167-C80017DF2A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02A22-8914-4BC4-961C-6DB8160B7B82}" type="datetimeFigureOut">
              <a:rPr lang="ru-RU" smtClean="0"/>
              <a:pPr/>
              <a:t>28.07.2010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7D0E9-569A-4521-8167-C80017DF2A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02A22-8914-4BC4-961C-6DB8160B7B82}" type="datetimeFigureOut">
              <a:rPr lang="ru-RU" smtClean="0"/>
              <a:pPr/>
              <a:t>28.07.2010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7D0E9-569A-4521-8167-C80017DF2A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02A22-8914-4BC4-961C-6DB8160B7B82}" type="datetimeFigureOut">
              <a:rPr lang="ru-RU" smtClean="0"/>
              <a:pPr/>
              <a:t>28.07.2010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7D0E9-569A-4521-8167-C80017DF2A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02A22-8914-4BC4-961C-6DB8160B7B82}" type="datetimeFigureOut">
              <a:rPr lang="ru-RU" smtClean="0"/>
              <a:pPr/>
              <a:t>28.07.2010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7D0E9-569A-4521-8167-C80017DF2A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02A22-8914-4BC4-961C-6DB8160B7B82}" type="datetimeFigureOut">
              <a:rPr lang="ru-RU" smtClean="0"/>
              <a:pPr/>
              <a:t>28.07.2010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7D0E9-569A-4521-8167-C80017DF2A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02A22-8914-4BC4-961C-6DB8160B7B82}" type="datetimeFigureOut">
              <a:rPr lang="ru-RU" smtClean="0"/>
              <a:pPr/>
              <a:t>28.07.2010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7D0E9-569A-4521-8167-C80017DF2A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02A22-8914-4BC4-961C-6DB8160B7B82}" type="datetimeFigureOut">
              <a:rPr lang="ru-RU" smtClean="0"/>
              <a:pPr/>
              <a:t>28.07.2010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7D0E9-569A-4521-8167-C80017DF2A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02A22-8914-4BC4-961C-6DB8160B7B82}" type="datetimeFigureOut">
              <a:rPr lang="ru-RU" smtClean="0"/>
              <a:pPr/>
              <a:t>28.07.2010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7D0E9-569A-4521-8167-C80017DF2A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02A22-8914-4BC4-961C-6DB8160B7B82}" type="datetimeFigureOut">
              <a:rPr lang="ru-RU" smtClean="0"/>
              <a:pPr/>
              <a:t>28.07.2010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7D0E9-569A-4521-8167-C80017DF2A9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03AF43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10800000">
            <a:off x="714348" y="357166"/>
            <a:ext cx="4357718" cy="5715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785786" y="6072206"/>
            <a:ext cx="72136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Презентация урока литературы по роману М.А. Шолохова «Тихий Дон»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500694" y="1500174"/>
            <a:ext cx="289329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 годину </a:t>
            </a:r>
          </a:p>
          <a:p>
            <a:r>
              <a:rPr lang="ru-RU" dirty="0" smtClean="0"/>
              <a:t>                   смуты и разврата</a:t>
            </a:r>
          </a:p>
          <a:p>
            <a:r>
              <a:rPr lang="ru-RU" dirty="0" smtClean="0"/>
              <a:t>Не осудите,</a:t>
            </a:r>
          </a:p>
          <a:p>
            <a:r>
              <a:rPr lang="ru-RU" dirty="0" smtClean="0"/>
              <a:t>                    братья, </a:t>
            </a:r>
          </a:p>
          <a:p>
            <a:r>
              <a:rPr lang="ru-RU" dirty="0" smtClean="0"/>
              <a:t>                                       брата!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-500098" y="-2071726"/>
            <a:ext cx="10358510" cy="907262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-857288" y="-2000288"/>
            <a:ext cx="4714908" cy="142876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Логико-смысловая модель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к роману М.А. Шолохова 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«Тихий Дон»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 rot="5400000">
            <a:off x="677835" y="2678901"/>
            <a:ext cx="7787536" cy="79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357158" y="2357430"/>
            <a:ext cx="8286808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Блок-схема: узел 17"/>
          <p:cNvSpPr/>
          <p:nvPr/>
        </p:nvSpPr>
        <p:spPr>
          <a:xfrm>
            <a:off x="714348" y="2285992"/>
            <a:ext cx="214314" cy="21431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Блок-схема: узел 18"/>
          <p:cNvSpPr/>
          <p:nvPr/>
        </p:nvSpPr>
        <p:spPr>
          <a:xfrm>
            <a:off x="1285852" y="2285992"/>
            <a:ext cx="214314" cy="21431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Блок-схема: узел 19"/>
          <p:cNvSpPr/>
          <p:nvPr/>
        </p:nvSpPr>
        <p:spPr>
          <a:xfrm>
            <a:off x="4429124" y="-928718"/>
            <a:ext cx="214314" cy="21431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Блок-схема: узел 21"/>
          <p:cNvSpPr/>
          <p:nvPr/>
        </p:nvSpPr>
        <p:spPr>
          <a:xfrm>
            <a:off x="2214546" y="2285992"/>
            <a:ext cx="214314" cy="21431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Блок-схема: узел 23"/>
          <p:cNvSpPr/>
          <p:nvPr/>
        </p:nvSpPr>
        <p:spPr>
          <a:xfrm>
            <a:off x="3214678" y="2285992"/>
            <a:ext cx="214314" cy="21431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Блок-схема: узел 25"/>
          <p:cNvSpPr/>
          <p:nvPr/>
        </p:nvSpPr>
        <p:spPr>
          <a:xfrm>
            <a:off x="3929058" y="1785926"/>
            <a:ext cx="1285884" cy="1143008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«Тихий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Дон»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 rot="5400000">
            <a:off x="3750463" y="2393149"/>
            <a:ext cx="164307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3857620" y="2357430"/>
            <a:ext cx="157163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Блок-схема: узел 30"/>
          <p:cNvSpPr/>
          <p:nvPr/>
        </p:nvSpPr>
        <p:spPr>
          <a:xfrm>
            <a:off x="4429124" y="-214314"/>
            <a:ext cx="214314" cy="21431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Блок-схема: узел 32"/>
          <p:cNvSpPr/>
          <p:nvPr/>
        </p:nvSpPr>
        <p:spPr>
          <a:xfrm>
            <a:off x="4429124" y="428604"/>
            <a:ext cx="214314" cy="21431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Блок-схема: узел 35"/>
          <p:cNvSpPr/>
          <p:nvPr/>
        </p:nvSpPr>
        <p:spPr>
          <a:xfrm>
            <a:off x="4429124" y="1214422"/>
            <a:ext cx="214314" cy="21431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Блок-схема: узел 20"/>
          <p:cNvSpPr/>
          <p:nvPr/>
        </p:nvSpPr>
        <p:spPr>
          <a:xfrm>
            <a:off x="4429124" y="3571876"/>
            <a:ext cx="214314" cy="21431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23" name="Блок-схема: узел 22"/>
          <p:cNvSpPr/>
          <p:nvPr/>
        </p:nvSpPr>
        <p:spPr>
          <a:xfrm>
            <a:off x="4429124" y="4286256"/>
            <a:ext cx="214314" cy="21431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27" name="Блок-схема: узел 26"/>
          <p:cNvSpPr/>
          <p:nvPr/>
        </p:nvSpPr>
        <p:spPr>
          <a:xfrm>
            <a:off x="4429124" y="5072074"/>
            <a:ext cx="214314" cy="21431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28" name="Блок-схема: узел 27"/>
          <p:cNvSpPr/>
          <p:nvPr/>
        </p:nvSpPr>
        <p:spPr>
          <a:xfrm>
            <a:off x="4429124" y="5857892"/>
            <a:ext cx="214314" cy="21431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cxnSp>
        <p:nvCxnSpPr>
          <p:cNvPr id="30" name="Прямая соединительная линия 29"/>
          <p:cNvCxnSpPr>
            <a:stCxn id="28" idx="2"/>
            <a:endCxn id="60" idx="5"/>
          </p:cNvCxnSpPr>
          <p:nvPr/>
        </p:nvCxnSpPr>
        <p:spPr>
          <a:xfrm rot="10800000">
            <a:off x="1540218" y="4540623"/>
            <a:ext cx="2888906" cy="142442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Блок-схема: узел 36"/>
          <p:cNvSpPr/>
          <p:nvPr/>
        </p:nvSpPr>
        <p:spPr>
          <a:xfrm>
            <a:off x="6143636" y="2285992"/>
            <a:ext cx="214314" cy="21431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38" name="Блок-схема: узел 37"/>
          <p:cNvSpPr/>
          <p:nvPr/>
        </p:nvSpPr>
        <p:spPr>
          <a:xfrm>
            <a:off x="6929454" y="2285992"/>
            <a:ext cx="214314" cy="21431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39" name="Блок-схема: узел 38"/>
          <p:cNvSpPr/>
          <p:nvPr/>
        </p:nvSpPr>
        <p:spPr>
          <a:xfrm>
            <a:off x="7786710" y="2285992"/>
            <a:ext cx="214314" cy="21431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cxnSp>
        <p:nvCxnSpPr>
          <p:cNvPr id="40" name="Прямая соединительная линия 39"/>
          <p:cNvCxnSpPr>
            <a:stCxn id="28" idx="2"/>
          </p:cNvCxnSpPr>
          <p:nvPr/>
        </p:nvCxnSpPr>
        <p:spPr>
          <a:xfrm rot="10800000">
            <a:off x="1357290" y="5429265"/>
            <a:ext cx="3071834" cy="53578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>
            <a:stCxn id="28" idx="2"/>
          </p:cNvCxnSpPr>
          <p:nvPr/>
        </p:nvCxnSpPr>
        <p:spPr>
          <a:xfrm rot="10800000">
            <a:off x="1357290" y="5857893"/>
            <a:ext cx="3071834" cy="10715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>
            <a:stCxn id="28" idx="2"/>
            <a:endCxn id="61" idx="6"/>
          </p:cNvCxnSpPr>
          <p:nvPr/>
        </p:nvCxnSpPr>
        <p:spPr>
          <a:xfrm rot="10800000">
            <a:off x="1571604" y="4964917"/>
            <a:ext cx="2857520" cy="10001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0" name="Блок-схема: узел 59"/>
          <p:cNvSpPr/>
          <p:nvPr/>
        </p:nvSpPr>
        <p:spPr>
          <a:xfrm>
            <a:off x="1357290" y="4357694"/>
            <a:ext cx="214314" cy="21431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61" name="Блок-схема: узел 60"/>
          <p:cNvSpPr/>
          <p:nvPr/>
        </p:nvSpPr>
        <p:spPr>
          <a:xfrm>
            <a:off x="1357290" y="4857760"/>
            <a:ext cx="214314" cy="21431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62" name="Блок-схема: узел 61"/>
          <p:cNvSpPr/>
          <p:nvPr/>
        </p:nvSpPr>
        <p:spPr>
          <a:xfrm>
            <a:off x="1357290" y="5357826"/>
            <a:ext cx="214314" cy="21431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63" name="Блок-схема: узел 62"/>
          <p:cNvSpPr/>
          <p:nvPr/>
        </p:nvSpPr>
        <p:spPr>
          <a:xfrm>
            <a:off x="1357290" y="5786454"/>
            <a:ext cx="214314" cy="21431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-500098" y="1928802"/>
            <a:ext cx="100013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Главные 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герои 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романа</a:t>
            </a:r>
            <a:endParaRPr lang="ru-RU" sz="1400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4214810" y="-1571660"/>
            <a:ext cx="7040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Время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8643967" y="1928802"/>
            <a:ext cx="117868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Ключевые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образы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романа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000364" y="2571744"/>
            <a:ext cx="6821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казаки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857356" y="2500306"/>
            <a:ext cx="9046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Григорий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Мелехов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285852" y="2500306"/>
            <a:ext cx="304892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</a:t>
            </a: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</a:t>
            </a: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ы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е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14348" y="2500306"/>
            <a:ext cx="304892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б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е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л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ы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е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000760" y="2500306"/>
            <a:ext cx="6469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земля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786578" y="2500306"/>
            <a:ext cx="6404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семья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643834" y="2500306"/>
            <a:ext cx="6463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война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643438" y="3500438"/>
            <a:ext cx="5226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труд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643438" y="4214818"/>
            <a:ext cx="16482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отношение к детям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643438" y="5000636"/>
            <a:ext cx="12328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роль старших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643438" y="5786454"/>
            <a:ext cx="26136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женщина – хранительница рода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57158" y="4286256"/>
            <a:ext cx="1040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Ильинична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85786" y="4786322"/>
            <a:ext cx="6415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Дарья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571472" y="5286388"/>
            <a:ext cx="8342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Аксинья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71472" y="5715016"/>
            <a:ext cx="7997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Наталья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4143372" y="6643710"/>
            <a:ext cx="71102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Семья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3286116" y="1142984"/>
            <a:ext cx="10950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март</a:t>
            </a:r>
            <a:r>
              <a:rPr lang="ru-RU" sz="1400" dirty="0" smtClean="0"/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1912</a:t>
            </a:r>
            <a:r>
              <a:rPr lang="ru-RU" sz="1400" dirty="0" smtClean="0"/>
              <a:t> г.</a:t>
            </a:r>
            <a:endParaRPr lang="ru-RU" sz="1400" dirty="0"/>
          </a:p>
        </p:txBody>
      </p:sp>
      <p:sp>
        <p:nvSpPr>
          <p:cNvPr id="66" name="TextBox 65"/>
          <p:cNvSpPr txBox="1"/>
          <p:nvPr/>
        </p:nvSpPr>
        <p:spPr>
          <a:xfrm>
            <a:off x="2214546" y="357166"/>
            <a:ext cx="22492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1-ая мировая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война</a:t>
            </a:r>
            <a:r>
              <a:rPr lang="ru-RU" sz="1400" dirty="0" smtClean="0"/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1914</a:t>
            </a:r>
            <a:r>
              <a:rPr lang="ru-RU" sz="1400" dirty="0" smtClean="0"/>
              <a:t> г.</a:t>
            </a:r>
            <a:endParaRPr lang="ru-RU" sz="1400" dirty="0"/>
          </a:p>
        </p:txBody>
      </p:sp>
      <p:sp>
        <p:nvSpPr>
          <p:cNvPr id="67" name="TextBox 66"/>
          <p:cNvSpPr txBox="1"/>
          <p:nvPr/>
        </p:nvSpPr>
        <p:spPr>
          <a:xfrm>
            <a:off x="2857488" y="-307777"/>
            <a:ext cx="15691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революция</a:t>
            </a:r>
            <a:r>
              <a:rPr lang="ru-RU" sz="1400" dirty="0" smtClean="0"/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1917 </a:t>
            </a:r>
            <a:r>
              <a:rPr lang="ru-RU" sz="1400" dirty="0" smtClean="0"/>
              <a:t>г.</a:t>
            </a:r>
            <a:endParaRPr lang="ru-RU" sz="1400" dirty="0"/>
          </a:p>
        </p:txBody>
      </p:sp>
      <p:sp>
        <p:nvSpPr>
          <p:cNvPr id="68" name="TextBox 67"/>
          <p:cNvSpPr txBox="1"/>
          <p:nvPr/>
        </p:nvSpPr>
        <p:spPr>
          <a:xfrm>
            <a:off x="2214546" y="-1000156"/>
            <a:ext cx="22046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гражданская</a:t>
            </a:r>
            <a:r>
              <a:rPr lang="ru-RU" sz="1400" dirty="0" smtClean="0"/>
              <a:t> война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1922</a:t>
            </a:r>
            <a:r>
              <a:rPr lang="ru-RU" sz="1400" dirty="0" smtClean="0"/>
              <a:t> г.</a:t>
            </a:r>
            <a:endParaRPr lang="ru-RU" sz="14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мама\Лит.11 Шолохов Тихий Дон\Шолохов\98037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мама\Лит.11 Шолохов Тихий Дон\Шолохов\7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428604"/>
            <a:ext cx="4572032" cy="5286412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500298" y="6000768"/>
            <a:ext cx="2119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Григорий и Аксинья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мама\Лит.11 Шолохов Тихий Дон\Шолохов\exc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85786" y="285728"/>
            <a:ext cx="7620000" cy="535785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785786" y="5786454"/>
            <a:ext cx="39823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Любимые герои романа – на берегу тихого Дона.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33A6947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1143000" y="-1143000"/>
            <a:ext cx="6858000" cy="914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мама\Лит.11 Шолохов Тихий Дон\Шолохов\2312_1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85728"/>
            <a:ext cx="7929618" cy="5500726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616992" y="5873177"/>
            <a:ext cx="786029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«А было так: столкнулись на поле смерти люди, еще не успевшие наломать рук  на уничтожении 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себе подобных, в объявшем их животном ужасе натыкались , сшибались, наносили слепые удары,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уродовали себя и лошадей и разбежались, вспугнутые выстрелом, убившем человека, разъехались,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нравственно искалеченные. Это назвали подвигом. (Ч. 3 гл. 9)»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мама\Лит.11 Шолохов Тихий Дон\Шолохов\1918_assault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58" y="285728"/>
            <a:ext cx="5245732" cy="607223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5786446" y="4572008"/>
            <a:ext cx="226613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«Одной правды</a:t>
            </a:r>
          </a:p>
          <a:p>
            <a:r>
              <a:rPr lang="ru-RU" sz="2400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Нету в жизни».</a:t>
            </a:r>
          </a:p>
          <a:p>
            <a:r>
              <a:rPr lang="ru-RU" sz="2400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ea typeface="MS Mincho" pitchFamily="49" charset="-128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мама\Лит.11 Шолохов Тихий Дон\Шолохов\index_pic.jpe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000232" y="214290"/>
            <a:ext cx="5214974" cy="6000792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214414" y="6286520"/>
            <a:ext cx="75119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«Что ж, вот и сбылось то немногое, о чем бессонными ночами мечтал Григорий» (ч. 8 гл. 18).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мама\Лит.11 Шолохов Тихий Дон\Шолохов\gur-0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596" y="428605"/>
            <a:ext cx="4572000" cy="5500726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5643570" y="428604"/>
            <a:ext cx="3155287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А мне опять не спится: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Цветут сады…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Достаньте мне напиться 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Живой воды!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От мертвой – сохли долы,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И лес сомлел.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От мертвой – выли  вдовы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По всей земле.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Довольно мертвой, красной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Воды-беды!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Найти б источник ясной, 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Живой воды!..</a:t>
            </a:r>
          </a:p>
          <a:p>
            <a:r>
              <a:rPr lang="ru-RU" dirty="0" smtClean="0"/>
              <a:t>                                                    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Зоя Гражданская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596" y="5929330"/>
            <a:ext cx="8948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М.А. Шолохов – автор романа-эпопеи «Тихий Дон».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октябре 1965 года удостоен Нобелевской премии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мама\Лит.11 Шолохов Тихий Дон\Шолохов\248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357166"/>
            <a:ext cx="6000792" cy="4500564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142976" y="5214950"/>
            <a:ext cx="707001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«Тихий Дон» – книга о донском казачестве, сословии, обладающем своей культурой,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традициями, особенностями языка. М.Шолохов щедро и любовно живописует 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казачий уклад жизни, вольных людей, сохранивших особое отношение к свободе. 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мама\Лит.11 Шолохов Тихий Дон\Шолохов\don2-4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500042"/>
            <a:ext cx="8143932" cy="5572164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14282" y="6143644"/>
            <a:ext cx="70136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                                  «Поехал казак на чужбину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далеку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…(Старинная казачья песня)»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-500098" y="-1643098"/>
            <a:ext cx="10144196" cy="864399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-714412" y="-1643098"/>
            <a:ext cx="4714908" cy="1071570"/>
          </a:xfrm>
        </p:spPr>
        <p:txBody>
          <a:bodyPr>
            <a:no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</a:t>
            </a: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Логико-смысловая модель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к роману М.А. Шолохова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«Тихий Дон»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 rot="5400000">
            <a:off x="677835" y="2678901"/>
            <a:ext cx="7787536" cy="79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357158" y="2357430"/>
            <a:ext cx="8286808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Блок-схема: узел 25"/>
          <p:cNvSpPr/>
          <p:nvPr/>
        </p:nvSpPr>
        <p:spPr>
          <a:xfrm>
            <a:off x="3929058" y="1785926"/>
            <a:ext cx="1285884" cy="1143008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«Тихий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Дон»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 rot="5400000">
            <a:off x="3750463" y="2393149"/>
            <a:ext cx="164307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3857620" y="2357430"/>
            <a:ext cx="157163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4214810" y="-1571660"/>
            <a:ext cx="857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Время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-466923" y="2000240"/>
            <a:ext cx="93384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Главные 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герои 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романа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8622286" y="2000240"/>
            <a:ext cx="104342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Ключевые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образы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романа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286248" y="6704111"/>
            <a:ext cx="7110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Семья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-500098" y="-2071726"/>
            <a:ext cx="10358510" cy="907262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-857288" y="-2000288"/>
            <a:ext cx="4714908" cy="142876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Логико-смысловая модель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к роману М.А. Шолохова 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«Тихий Дон»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 rot="5400000">
            <a:off x="677835" y="2678901"/>
            <a:ext cx="7787536" cy="79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357158" y="2357430"/>
            <a:ext cx="8286808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Блок-схема: узел 19"/>
          <p:cNvSpPr/>
          <p:nvPr/>
        </p:nvSpPr>
        <p:spPr>
          <a:xfrm>
            <a:off x="4429124" y="-928718"/>
            <a:ext cx="214314" cy="21431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Блок-схема: узел 25"/>
          <p:cNvSpPr/>
          <p:nvPr/>
        </p:nvSpPr>
        <p:spPr>
          <a:xfrm>
            <a:off x="3929058" y="1785926"/>
            <a:ext cx="1285884" cy="1143008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«Тихий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Дон»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 rot="5400000">
            <a:off x="3750463" y="2393149"/>
            <a:ext cx="164307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3857620" y="2357430"/>
            <a:ext cx="157163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Блок-схема: узел 30"/>
          <p:cNvSpPr/>
          <p:nvPr/>
        </p:nvSpPr>
        <p:spPr>
          <a:xfrm>
            <a:off x="4429124" y="-214314"/>
            <a:ext cx="214314" cy="21431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Блок-схема: узел 32"/>
          <p:cNvSpPr/>
          <p:nvPr/>
        </p:nvSpPr>
        <p:spPr>
          <a:xfrm>
            <a:off x="4429124" y="428604"/>
            <a:ext cx="214314" cy="21431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Блок-схема: узел 35"/>
          <p:cNvSpPr/>
          <p:nvPr/>
        </p:nvSpPr>
        <p:spPr>
          <a:xfrm>
            <a:off x="4429124" y="1214422"/>
            <a:ext cx="214314" cy="21431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-500098" y="1928802"/>
            <a:ext cx="100013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Главные 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герои 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романа</a:t>
            </a:r>
            <a:endParaRPr lang="ru-RU" sz="1400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4214810" y="-1571660"/>
            <a:ext cx="7040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Время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8643967" y="1928802"/>
            <a:ext cx="117868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Ключевые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образы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романа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4143372" y="6643710"/>
            <a:ext cx="71102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Семья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3286116" y="1142984"/>
            <a:ext cx="10950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март</a:t>
            </a:r>
            <a:r>
              <a:rPr lang="ru-RU" sz="1400" dirty="0" smtClean="0"/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1912</a:t>
            </a:r>
            <a:r>
              <a:rPr lang="ru-RU" sz="1400" dirty="0" smtClean="0"/>
              <a:t> г.</a:t>
            </a:r>
            <a:endParaRPr lang="ru-RU" sz="1400" dirty="0"/>
          </a:p>
        </p:txBody>
      </p:sp>
      <p:sp>
        <p:nvSpPr>
          <p:cNvPr id="66" name="TextBox 65"/>
          <p:cNvSpPr txBox="1"/>
          <p:nvPr/>
        </p:nvSpPr>
        <p:spPr>
          <a:xfrm>
            <a:off x="2214546" y="357166"/>
            <a:ext cx="22492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1-ая мировая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война</a:t>
            </a:r>
            <a:r>
              <a:rPr lang="ru-RU" sz="1400" dirty="0" smtClean="0"/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1914</a:t>
            </a:r>
            <a:r>
              <a:rPr lang="ru-RU" sz="1400" dirty="0" smtClean="0"/>
              <a:t> г.</a:t>
            </a:r>
            <a:endParaRPr lang="ru-RU" sz="1400" dirty="0"/>
          </a:p>
        </p:txBody>
      </p:sp>
      <p:sp>
        <p:nvSpPr>
          <p:cNvPr id="67" name="TextBox 66"/>
          <p:cNvSpPr txBox="1"/>
          <p:nvPr/>
        </p:nvSpPr>
        <p:spPr>
          <a:xfrm>
            <a:off x="2857488" y="-307777"/>
            <a:ext cx="15691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революция</a:t>
            </a:r>
            <a:r>
              <a:rPr lang="ru-RU" sz="1400" dirty="0" smtClean="0"/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1917 </a:t>
            </a:r>
            <a:r>
              <a:rPr lang="ru-RU" sz="1400" dirty="0" smtClean="0"/>
              <a:t>г.</a:t>
            </a:r>
            <a:endParaRPr lang="ru-RU" sz="1400" dirty="0"/>
          </a:p>
        </p:txBody>
      </p:sp>
      <p:sp>
        <p:nvSpPr>
          <p:cNvPr id="68" name="TextBox 67"/>
          <p:cNvSpPr txBox="1"/>
          <p:nvPr/>
        </p:nvSpPr>
        <p:spPr>
          <a:xfrm>
            <a:off x="2214546" y="-1000156"/>
            <a:ext cx="22046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гражданская</a:t>
            </a:r>
            <a:r>
              <a:rPr lang="ru-RU" sz="1400" dirty="0" smtClean="0"/>
              <a:t> война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1922</a:t>
            </a:r>
            <a:r>
              <a:rPr lang="ru-RU" sz="1400" dirty="0" smtClean="0"/>
              <a:t> г.</a:t>
            </a:r>
            <a:endParaRPr lang="ru-RU" sz="14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-500098" y="-2071726"/>
            <a:ext cx="10358510" cy="907262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-857288" y="-2000288"/>
            <a:ext cx="4714908" cy="142876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Логико-смысловая модель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к роману М.А. Шолохова 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«Тихий Дон»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 rot="5400000">
            <a:off x="677835" y="2678901"/>
            <a:ext cx="7787536" cy="79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357158" y="2357430"/>
            <a:ext cx="8286808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Блок-схема: узел 25"/>
          <p:cNvSpPr/>
          <p:nvPr/>
        </p:nvSpPr>
        <p:spPr>
          <a:xfrm>
            <a:off x="3929058" y="1785926"/>
            <a:ext cx="1285884" cy="1143008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«Тихий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Дон»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 rot="5400000">
            <a:off x="3750463" y="2393149"/>
            <a:ext cx="164307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3857620" y="2357430"/>
            <a:ext cx="157163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Блок-схема: узел 20"/>
          <p:cNvSpPr/>
          <p:nvPr/>
        </p:nvSpPr>
        <p:spPr>
          <a:xfrm>
            <a:off x="4429124" y="3571876"/>
            <a:ext cx="214314" cy="21431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23" name="Блок-схема: узел 22"/>
          <p:cNvSpPr/>
          <p:nvPr/>
        </p:nvSpPr>
        <p:spPr>
          <a:xfrm>
            <a:off x="4429124" y="4286256"/>
            <a:ext cx="214314" cy="21431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27" name="Блок-схема: узел 26"/>
          <p:cNvSpPr/>
          <p:nvPr/>
        </p:nvSpPr>
        <p:spPr>
          <a:xfrm>
            <a:off x="4429124" y="5072074"/>
            <a:ext cx="214314" cy="21431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28" name="Блок-схема: узел 27"/>
          <p:cNvSpPr/>
          <p:nvPr/>
        </p:nvSpPr>
        <p:spPr>
          <a:xfrm>
            <a:off x="4429124" y="5857892"/>
            <a:ext cx="214314" cy="21431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cxnSp>
        <p:nvCxnSpPr>
          <p:cNvPr id="30" name="Прямая соединительная линия 29"/>
          <p:cNvCxnSpPr>
            <a:stCxn id="28" idx="2"/>
            <a:endCxn id="60" idx="5"/>
          </p:cNvCxnSpPr>
          <p:nvPr/>
        </p:nvCxnSpPr>
        <p:spPr>
          <a:xfrm rot="10800000">
            <a:off x="1540218" y="4540623"/>
            <a:ext cx="2888906" cy="142442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>
            <a:stCxn id="28" idx="2"/>
          </p:cNvCxnSpPr>
          <p:nvPr/>
        </p:nvCxnSpPr>
        <p:spPr>
          <a:xfrm rot="10800000">
            <a:off x="1357290" y="5429265"/>
            <a:ext cx="3071834" cy="53578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>
            <a:stCxn id="28" idx="2"/>
          </p:cNvCxnSpPr>
          <p:nvPr/>
        </p:nvCxnSpPr>
        <p:spPr>
          <a:xfrm rot="10800000">
            <a:off x="1357290" y="5857893"/>
            <a:ext cx="3071834" cy="10715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>
            <a:stCxn id="28" idx="2"/>
            <a:endCxn id="61" idx="6"/>
          </p:cNvCxnSpPr>
          <p:nvPr/>
        </p:nvCxnSpPr>
        <p:spPr>
          <a:xfrm rot="10800000">
            <a:off x="1571604" y="4964917"/>
            <a:ext cx="2857520" cy="10001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0" name="Блок-схема: узел 59"/>
          <p:cNvSpPr/>
          <p:nvPr/>
        </p:nvSpPr>
        <p:spPr>
          <a:xfrm>
            <a:off x="1357290" y="4357694"/>
            <a:ext cx="214314" cy="21431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61" name="Блок-схема: узел 60"/>
          <p:cNvSpPr/>
          <p:nvPr/>
        </p:nvSpPr>
        <p:spPr>
          <a:xfrm>
            <a:off x="1357290" y="4857760"/>
            <a:ext cx="214314" cy="21431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62" name="Блок-схема: узел 61"/>
          <p:cNvSpPr/>
          <p:nvPr/>
        </p:nvSpPr>
        <p:spPr>
          <a:xfrm>
            <a:off x="1357290" y="5357826"/>
            <a:ext cx="214314" cy="21431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63" name="Блок-схема: узел 62"/>
          <p:cNvSpPr/>
          <p:nvPr/>
        </p:nvSpPr>
        <p:spPr>
          <a:xfrm>
            <a:off x="1357290" y="5786454"/>
            <a:ext cx="214314" cy="21431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-500098" y="1928802"/>
            <a:ext cx="100013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Главные 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герои 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романа</a:t>
            </a:r>
            <a:endParaRPr lang="ru-RU" sz="1400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4214810" y="-1571660"/>
            <a:ext cx="7040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Время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8643967" y="1928802"/>
            <a:ext cx="117868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Ключевые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образы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романа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643438" y="3500438"/>
            <a:ext cx="5226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труд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643438" y="4214818"/>
            <a:ext cx="16482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отношение к детям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643438" y="5000636"/>
            <a:ext cx="12328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роль старших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643438" y="5786454"/>
            <a:ext cx="26136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женщина – хранительница рода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57158" y="4286256"/>
            <a:ext cx="1040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Ильинична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85786" y="4786322"/>
            <a:ext cx="6415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Дарья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571472" y="5286388"/>
            <a:ext cx="8342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Аксинья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71472" y="5715016"/>
            <a:ext cx="7997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Наталья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4143372" y="6643710"/>
            <a:ext cx="71102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Семья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-500098" y="-2071726"/>
            <a:ext cx="10358510" cy="907262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-857288" y="-2000288"/>
            <a:ext cx="4714908" cy="142876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Логико-смысловая модель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к роману М.А. Шолохова 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«Тихий Дон»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 rot="5400000">
            <a:off x="677835" y="2678901"/>
            <a:ext cx="7787536" cy="79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357158" y="2357430"/>
            <a:ext cx="8286808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Блок-схема: узел 17"/>
          <p:cNvSpPr/>
          <p:nvPr/>
        </p:nvSpPr>
        <p:spPr>
          <a:xfrm>
            <a:off x="714348" y="2285992"/>
            <a:ext cx="214314" cy="21431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Блок-схема: узел 18"/>
          <p:cNvSpPr/>
          <p:nvPr/>
        </p:nvSpPr>
        <p:spPr>
          <a:xfrm>
            <a:off x="1285852" y="2285992"/>
            <a:ext cx="214314" cy="21431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Блок-схема: узел 21"/>
          <p:cNvSpPr/>
          <p:nvPr/>
        </p:nvSpPr>
        <p:spPr>
          <a:xfrm>
            <a:off x="2214546" y="2285992"/>
            <a:ext cx="214314" cy="21431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Блок-схема: узел 23"/>
          <p:cNvSpPr/>
          <p:nvPr/>
        </p:nvSpPr>
        <p:spPr>
          <a:xfrm>
            <a:off x="3214678" y="2285992"/>
            <a:ext cx="214314" cy="21431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Блок-схема: узел 25"/>
          <p:cNvSpPr/>
          <p:nvPr/>
        </p:nvSpPr>
        <p:spPr>
          <a:xfrm>
            <a:off x="3929058" y="1785926"/>
            <a:ext cx="1285884" cy="1143008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«Тихий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Дон»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 rot="5400000">
            <a:off x="3750463" y="2393149"/>
            <a:ext cx="164307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3857620" y="2357430"/>
            <a:ext cx="157163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/>
          <p:cNvSpPr/>
          <p:nvPr/>
        </p:nvSpPr>
        <p:spPr>
          <a:xfrm>
            <a:off x="-500098" y="1928802"/>
            <a:ext cx="100013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Главные 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герои 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романа</a:t>
            </a:r>
            <a:endParaRPr lang="ru-RU" sz="1400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4214810" y="-1571660"/>
            <a:ext cx="7040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Время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8643967" y="1928802"/>
            <a:ext cx="117868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Ключевые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образы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романа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000364" y="2571744"/>
            <a:ext cx="6821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казаки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857356" y="2500306"/>
            <a:ext cx="9046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Григорий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Мелехов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285852" y="2500306"/>
            <a:ext cx="304892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</a:t>
            </a: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</a:t>
            </a: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ы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е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14348" y="2500306"/>
            <a:ext cx="304892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б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е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л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ы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е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4143372" y="6643710"/>
            <a:ext cx="71102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Семья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-500098" y="-2071726"/>
            <a:ext cx="10358510" cy="907262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-857288" y="-2000288"/>
            <a:ext cx="4714908" cy="142876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Логико-смысловая модель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к роману М.А. Шолохова 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«Тихий Дон»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 rot="5400000">
            <a:off x="677835" y="2678901"/>
            <a:ext cx="7787536" cy="79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357158" y="2357430"/>
            <a:ext cx="8286808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Блок-схема: узел 25"/>
          <p:cNvSpPr/>
          <p:nvPr/>
        </p:nvSpPr>
        <p:spPr>
          <a:xfrm>
            <a:off x="3929058" y="1785926"/>
            <a:ext cx="1285884" cy="1143008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«Тихий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Дон»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 rot="5400000">
            <a:off x="3750463" y="2393149"/>
            <a:ext cx="164307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3857620" y="2357430"/>
            <a:ext cx="157163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Блок-схема: узел 36"/>
          <p:cNvSpPr/>
          <p:nvPr/>
        </p:nvSpPr>
        <p:spPr>
          <a:xfrm>
            <a:off x="6143636" y="2285992"/>
            <a:ext cx="214314" cy="21431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38" name="Блок-схема: узел 37"/>
          <p:cNvSpPr/>
          <p:nvPr/>
        </p:nvSpPr>
        <p:spPr>
          <a:xfrm>
            <a:off x="6929454" y="2285992"/>
            <a:ext cx="214314" cy="21431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39" name="Блок-схема: узел 38"/>
          <p:cNvSpPr/>
          <p:nvPr/>
        </p:nvSpPr>
        <p:spPr>
          <a:xfrm>
            <a:off x="7786710" y="2285992"/>
            <a:ext cx="214314" cy="21431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-500098" y="1928802"/>
            <a:ext cx="100013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Главные 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герои 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романа</a:t>
            </a:r>
            <a:endParaRPr lang="ru-RU" sz="1400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4214810" y="-1571660"/>
            <a:ext cx="7040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Время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8643967" y="1928802"/>
            <a:ext cx="117868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Ключевые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образы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романа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000760" y="2500306"/>
            <a:ext cx="6469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земля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786578" y="2500306"/>
            <a:ext cx="6404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семья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643834" y="2500306"/>
            <a:ext cx="6463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война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4143372" y="6643710"/>
            <a:ext cx="71102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Семья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536</Words>
  <Application>Microsoft Office PowerPoint</Application>
  <PresentationFormat>Экран (4:3)</PresentationFormat>
  <Paragraphs>184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администрация</dc:creator>
  <cp:lastModifiedBy>TATA</cp:lastModifiedBy>
  <cp:revision>43</cp:revision>
  <dcterms:created xsi:type="dcterms:W3CDTF">2009-10-28T15:47:47Z</dcterms:created>
  <dcterms:modified xsi:type="dcterms:W3CDTF">2010-07-28T10:19:13Z</dcterms:modified>
</cp:coreProperties>
</file>