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72" r:id="rId15"/>
    <p:sldId id="274" r:id="rId16"/>
    <p:sldId id="275" r:id="rId17"/>
    <p:sldId id="276" r:id="rId18"/>
    <p:sldId id="277" r:id="rId19"/>
    <p:sldId id="278" r:id="rId20"/>
    <p:sldId id="279" r:id="rId21"/>
    <p:sldId id="267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6" y="-5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6C5F6-41FA-4257-A444-5090D9316202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63505-93C5-46CA-96EB-266BFAEB9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17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6C5F6-41FA-4257-A444-5090D9316202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63505-93C5-46CA-96EB-266BFAEB9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33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6C5F6-41FA-4257-A444-5090D9316202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63505-93C5-46CA-96EB-266BFAEB9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67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6C5F6-41FA-4257-A444-5090D9316202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63505-93C5-46CA-96EB-266BFAEB9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97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6C5F6-41FA-4257-A444-5090D9316202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63505-93C5-46CA-96EB-266BFAEB9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45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6C5F6-41FA-4257-A444-5090D9316202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63505-93C5-46CA-96EB-266BFAEB9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39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6C5F6-41FA-4257-A444-5090D9316202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63505-93C5-46CA-96EB-266BFAEB9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73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6C5F6-41FA-4257-A444-5090D9316202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63505-93C5-46CA-96EB-266BFAEB9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759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6C5F6-41FA-4257-A444-5090D9316202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63505-93C5-46CA-96EB-266BFAEB9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50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6C5F6-41FA-4257-A444-5090D9316202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63505-93C5-46CA-96EB-266BFAEB9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3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6C5F6-41FA-4257-A444-5090D9316202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63505-93C5-46CA-96EB-266BFAEB9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27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46C5F6-41FA-4257-A444-5090D9316202}" type="datetimeFigureOut">
              <a:rPr lang="ru-RU" smtClean="0"/>
              <a:t>02.10.2015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63505-93C5-46CA-96EB-266BFAEB9B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186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nstrumentalnaya-muzika-G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1026" name="Picture 2" descr="C:\Users\user\Desktop\природа\0111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16"/>
            <a:ext cx="9144000" cy="6918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nstrumentalnaya-muzika-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3" name="Instrumentalnaya-muzika-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354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numSld="99">
                <p:cTn id="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 numSld="99">
                <p:cTn id="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Users\user\Desktop\природа\4552305-R3L8T8D-1000-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477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user\Desktop\природа\1408699548_img_04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29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C:\Users\user\Desktop\природа\DSC_63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691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C:\Users\user\Desktop\природа\DSCN24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4706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C:\Users\user\Desktop\природа\getImage (1)18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09"/>
            <a:ext cx="9144000" cy="6853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34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C:\Users\user\Desktop\природа\getImage (2)102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3128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287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 descr="C:\Users\user\Desktop\природа\getImage (3)2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310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073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C:\Users\user\Desktop\природа\getImage (4)02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" y="0"/>
            <a:ext cx="91354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181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C:\Users\user\Desktop\природа\getImage (4)11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4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97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 descr="C:\Users\user\Desktop\природа\getImage (5)10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623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12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ser\Desktop\природа\206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315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 descr="C:\Users\user\Desktop\природа\getImage (6)2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458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user\Desktop\природа\4546305-R3L8T8D-1000-8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554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C:\Users\user\Desktop\природа\getImage (9)05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24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 descr="C:\Users\user\Desktop\природа\getImage (11)27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452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 descr="C:\Users\user\Desktop\природа\getImage (13)02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259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C:\Users\user\Desktop\природа\getImage (13)13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88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C:\Users\user\Desktop\природа\getImage (14)3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59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C:\Users\user\Desktop\природа\getImage (14)06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3" y="-10653"/>
            <a:ext cx="9144000" cy="6868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6992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2" name="Picture 2" descr="C:\Users\user\Desktop\природа\getImage (14)10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8967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6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 descr="C:\Users\user\Desktop\природа\getImage (2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74" y="-1"/>
            <a:ext cx="9150374" cy="6862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828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user\Desktop\природа\206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949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user\Desktop\природа\209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09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esktop\природа\21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7864"/>
            <a:ext cx="9160627" cy="6850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702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user\Desktop\природа\912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171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user\Desktop\природа\1611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4484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212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user\Desktop\природа\1811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4903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user\Desktop\природа\4545155-R3L8T8D-1000-1315307509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227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6">
        <p:dissolve/>
      </p:transition>
    </mc:Choice>
    <mc:Fallback xmlns="">
      <p:transition spd="slow" advTm="5526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0</Words>
  <Application>Microsoft Office PowerPoint</Application>
  <PresentationFormat>Экран (4:3)</PresentationFormat>
  <Paragraphs>0</Paragraphs>
  <Slides>29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</cp:revision>
  <dcterms:created xsi:type="dcterms:W3CDTF">2015-02-19T17:55:59Z</dcterms:created>
  <dcterms:modified xsi:type="dcterms:W3CDTF">2015-10-02T14:37:21Z</dcterms:modified>
</cp:coreProperties>
</file>