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71" r:id="rId6"/>
    <p:sldId id="260" r:id="rId7"/>
    <p:sldId id="261" r:id="rId8"/>
    <p:sldId id="262" r:id="rId9"/>
    <p:sldId id="270" r:id="rId10"/>
    <p:sldId id="263" r:id="rId11"/>
    <p:sldId id="264" r:id="rId12"/>
    <p:sldId id="265" r:id="rId13"/>
    <p:sldId id="266" r:id="rId14"/>
    <p:sldId id="267" r:id="rId15"/>
    <p:sldId id="272" r:id="rId16"/>
    <p:sldId id="27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7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48550B-269C-40B7-B20B-C2C4F19C49F0}" type="datetimeFigureOut">
              <a:rPr lang="ru-RU" smtClean="0"/>
              <a:pPr/>
              <a:t>25.01.2010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76F722-CC11-42B7-9F1D-81D5A051AE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76F722-CC11-42B7-9F1D-81D5A051AEE7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76F722-CC11-42B7-9F1D-81D5A051AEE7}" type="slidenum">
              <a:rPr lang="ru-RU" smtClean="0"/>
              <a:pPr/>
              <a:t>10</a:t>
            </a:fld>
            <a:endParaRPr lang="ru-RU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76F722-CC11-42B7-9F1D-81D5A051AEE7}" type="slidenum">
              <a:rPr lang="ru-RU" smtClean="0"/>
              <a:pPr/>
              <a:t>11</a:t>
            </a:fld>
            <a:endParaRPr lang="ru-RU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76F722-CC11-42B7-9F1D-81D5A051AEE7}" type="slidenum">
              <a:rPr lang="ru-RU" smtClean="0"/>
              <a:pPr/>
              <a:t>12</a:t>
            </a:fld>
            <a:endParaRPr lang="ru-RU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76F722-CC11-42B7-9F1D-81D5A051AEE7}" type="slidenum">
              <a:rPr lang="ru-RU" smtClean="0"/>
              <a:pPr/>
              <a:t>13</a:t>
            </a:fld>
            <a:endParaRPr lang="ru-RU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76F722-CC11-42B7-9F1D-81D5A051AEE7}" type="slidenum">
              <a:rPr lang="ru-RU" smtClean="0"/>
              <a:pPr/>
              <a:t>14</a:t>
            </a:fld>
            <a:endParaRPr lang="ru-RU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76F722-CC11-42B7-9F1D-81D5A051AEE7}" type="slidenum">
              <a:rPr lang="ru-RU" smtClean="0"/>
              <a:pPr/>
              <a:t>15</a:t>
            </a:fld>
            <a:endParaRPr lang="ru-RU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76F722-CC11-42B7-9F1D-81D5A051AEE7}" type="slidenum">
              <a:rPr lang="ru-RU" smtClean="0"/>
              <a:pPr/>
              <a:t>16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76F722-CC11-42B7-9F1D-81D5A051AEE7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76F722-CC11-42B7-9F1D-81D5A051AEE7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76F722-CC11-42B7-9F1D-81D5A051AEE7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76F722-CC11-42B7-9F1D-81D5A051AEE7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76F722-CC11-42B7-9F1D-81D5A051AEE7}" type="slidenum">
              <a:rPr lang="ru-RU" smtClean="0"/>
              <a:pPr/>
              <a:t>6</a:t>
            </a:fld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76F722-CC11-42B7-9F1D-81D5A051AEE7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76F722-CC11-42B7-9F1D-81D5A051AEE7}" type="slidenum">
              <a:rPr lang="ru-RU" smtClean="0"/>
              <a:pPr/>
              <a:t>8</a:t>
            </a:fld>
            <a:endParaRPr lang="ru-R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76F722-CC11-42B7-9F1D-81D5A051AEE7}" type="slidenum">
              <a:rPr lang="ru-RU" smtClean="0"/>
              <a:pPr/>
              <a:t>9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0C86-D520-4DB8-9789-8C35C165D9F6}" type="datetimeFigureOut">
              <a:rPr lang="ru-RU" smtClean="0"/>
              <a:pPr/>
              <a:t>25.01.2010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D2EEA-229D-4D7F-B21A-AD4C2C956FD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0C86-D520-4DB8-9789-8C35C165D9F6}" type="datetimeFigureOut">
              <a:rPr lang="ru-RU" smtClean="0"/>
              <a:pPr/>
              <a:t>25.01.2010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D2EEA-229D-4D7F-B21A-AD4C2C956FD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0C86-D520-4DB8-9789-8C35C165D9F6}" type="datetimeFigureOut">
              <a:rPr lang="ru-RU" smtClean="0"/>
              <a:pPr/>
              <a:t>25.01.2010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D2EEA-229D-4D7F-B21A-AD4C2C956FD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0C86-D520-4DB8-9789-8C35C165D9F6}" type="datetimeFigureOut">
              <a:rPr lang="ru-RU" smtClean="0"/>
              <a:pPr/>
              <a:t>25.01.2010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D2EEA-229D-4D7F-B21A-AD4C2C956FD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0C86-D520-4DB8-9789-8C35C165D9F6}" type="datetimeFigureOut">
              <a:rPr lang="ru-RU" smtClean="0"/>
              <a:pPr/>
              <a:t>25.01.2010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D2EEA-229D-4D7F-B21A-AD4C2C956FD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0C86-D520-4DB8-9789-8C35C165D9F6}" type="datetimeFigureOut">
              <a:rPr lang="ru-RU" smtClean="0"/>
              <a:pPr/>
              <a:t>25.01.2010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D2EEA-229D-4D7F-B21A-AD4C2C956FD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0C86-D520-4DB8-9789-8C35C165D9F6}" type="datetimeFigureOut">
              <a:rPr lang="ru-RU" smtClean="0"/>
              <a:pPr/>
              <a:t>25.01.2010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D2EEA-229D-4D7F-B21A-AD4C2C956FD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0C86-D520-4DB8-9789-8C35C165D9F6}" type="datetimeFigureOut">
              <a:rPr lang="ru-RU" smtClean="0"/>
              <a:pPr/>
              <a:t>25.01.2010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D2EEA-229D-4D7F-B21A-AD4C2C956FD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0C86-D520-4DB8-9789-8C35C165D9F6}" type="datetimeFigureOut">
              <a:rPr lang="ru-RU" smtClean="0"/>
              <a:pPr/>
              <a:t>25.01.2010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D2EEA-229D-4D7F-B21A-AD4C2C956FD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0C86-D520-4DB8-9789-8C35C165D9F6}" type="datetimeFigureOut">
              <a:rPr lang="ru-RU" smtClean="0"/>
              <a:pPr/>
              <a:t>25.01.2010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D2EEA-229D-4D7F-B21A-AD4C2C956FD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0C86-D520-4DB8-9789-8C35C165D9F6}" type="datetimeFigureOut">
              <a:rPr lang="ru-RU" smtClean="0"/>
              <a:pPr/>
              <a:t>25.01.2010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D2EEA-229D-4D7F-B21A-AD4C2C956FD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30C86-D520-4DB8-9789-8C35C165D9F6}" type="datetimeFigureOut">
              <a:rPr lang="ru-RU" smtClean="0"/>
              <a:pPr/>
              <a:t>25.01.2010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D2EEA-229D-4D7F-B21A-AD4C2C956FD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 descr="Рисунок 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00042"/>
            <a:ext cx="9144000" cy="5929354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 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85728"/>
            <a:ext cx="8572528" cy="5715040"/>
          </a:xfrm>
          <a:prstGeom prst="rect">
            <a:avLst/>
          </a:prstGeom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 1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642918"/>
            <a:ext cx="8643966" cy="5114948"/>
          </a:xfrm>
          <a:prstGeom prst="rect">
            <a:avLst/>
          </a:prstGeom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Рисунок 1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42910" y="500042"/>
            <a:ext cx="7786742" cy="5572164"/>
          </a:xfrm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Рисунок 12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85720" y="714356"/>
            <a:ext cx="8572560" cy="5286412"/>
          </a:xfrm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Рисунок 13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4282" y="571480"/>
            <a:ext cx="8572560" cy="6072230"/>
          </a:xfrm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Рисунок 15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428604"/>
            <a:ext cx="9144000" cy="5857915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Рисунок 16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4282" y="862526"/>
            <a:ext cx="8643998" cy="4847219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 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215082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 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4290"/>
            <a:ext cx="8929718" cy="6143668"/>
          </a:xfrm>
          <a:prstGeom prst="rect">
            <a:avLst/>
          </a:prstGeom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 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4290"/>
            <a:ext cx="9144000" cy="5929354"/>
          </a:xfrm>
          <a:prstGeom prst="rect">
            <a:avLst/>
          </a:prstGeom>
        </p:spPr>
      </p:pic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Рисунок 5а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1214422"/>
            <a:ext cx="9144000" cy="4786346"/>
          </a:xfrm>
        </p:spPr>
      </p:pic>
    </p:spTree>
  </p:cSld>
  <p:clrMapOvr>
    <a:masterClrMapping/>
  </p:clrMapOvr>
  <p:transition>
    <p:split orient="vert" dir="in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 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9" y="928670"/>
            <a:ext cx="8429684" cy="5143536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 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44" y="428604"/>
            <a:ext cx="8501122" cy="5857916"/>
          </a:xfrm>
          <a:prstGeom prst="rect">
            <a:avLst/>
          </a:prstGeom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 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642918"/>
            <a:ext cx="8215370" cy="5357850"/>
          </a:xfrm>
          <a:prstGeom prst="rect">
            <a:avLst/>
          </a:prstGeom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Рисунок 8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28596" y="357166"/>
            <a:ext cx="8143932" cy="5334815"/>
          </a:xfrm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16</Words>
  <Application>Microsoft Office PowerPoint</Application>
  <PresentationFormat>Экран (4:3)</PresentationFormat>
  <Paragraphs>16</Paragraphs>
  <Slides>16</Slides>
  <Notes>16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Formoza</dc:creator>
  <cp:lastModifiedBy>1</cp:lastModifiedBy>
  <cp:revision>10</cp:revision>
  <dcterms:created xsi:type="dcterms:W3CDTF">2010-01-10T10:51:42Z</dcterms:created>
  <dcterms:modified xsi:type="dcterms:W3CDTF">2010-01-25T12:34:08Z</dcterms:modified>
</cp:coreProperties>
</file>