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2" r:id="rId4"/>
    <p:sldId id="263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39BC6-44A1-48DB-9EA6-70B12C888F71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A0F95C-3790-476B-9569-F99E0804E9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5DF60-EB35-464E-8FFF-D10A4213F0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63A6-A6FC-4686-B6FF-485854CD6F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5DF60-EB35-464E-8FFF-D10A4213F0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63A6-A6FC-4686-B6FF-485854CD6F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5DF60-EB35-464E-8FFF-D10A4213F0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63A6-A6FC-4686-B6FF-485854CD6F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5DF60-EB35-464E-8FFF-D10A4213F0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63A6-A6FC-4686-B6FF-485854CD6F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5DF60-EB35-464E-8FFF-D10A4213F0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63A6-A6FC-4686-B6FF-485854CD6F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5DF60-EB35-464E-8FFF-D10A4213F0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63A6-A6FC-4686-B6FF-485854CD6F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5DF60-EB35-464E-8FFF-D10A4213F0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63A6-A6FC-4686-B6FF-485854CD6F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5DF60-EB35-464E-8FFF-D10A4213F0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63A6-A6FC-4686-B6FF-485854CD6F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5DF60-EB35-464E-8FFF-D10A4213F0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63A6-A6FC-4686-B6FF-485854CD6F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5DF60-EB35-464E-8FFF-D10A4213F0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63A6-A6FC-4686-B6FF-485854CD6F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5DF60-EB35-464E-8FFF-D10A4213F0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63A6-A6FC-4686-B6FF-485854CD6F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5DF60-EB35-464E-8FFF-D10A4213F0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B63A6-A6FC-4686-B6FF-485854CD6F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МИР ЯСТВ В ПОЭМЕ </a:t>
            </a:r>
            <a:br>
              <a:rPr lang="ru-RU" dirty="0" smtClean="0"/>
            </a:br>
            <a:r>
              <a:rPr lang="ru-RU" dirty="0" smtClean="0"/>
              <a:t>Н.В. ГОГОЛЯ «МЕРТВЫЕ ДУШИ»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ЧИЧИКОВ </a:t>
            </a:r>
          </a:p>
          <a:p>
            <a:r>
              <a:rPr lang="ru-RU" dirty="0" smtClean="0"/>
              <a:t>В ГОСТЯХ У ПОМЕЩИКОВ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357166"/>
            <a:ext cx="2190748" cy="1762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9322" y="285728"/>
            <a:ext cx="285752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4071942"/>
            <a:ext cx="19050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00892" y="4000504"/>
            <a:ext cx="1905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786182" y="857232"/>
            <a:ext cx="5111750" cy="5853113"/>
          </a:xfrm>
        </p:spPr>
        <p:txBody>
          <a:bodyPr>
            <a:normAutofit/>
          </a:bodyPr>
          <a:lstStyle/>
          <a:p>
            <a:r>
              <a:rPr lang="ru-RU" sz="4400" dirty="0" smtClean="0"/>
              <a:t>Если </a:t>
            </a:r>
            <a:r>
              <a:rPr lang="ru-RU" sz="4400" dirty="0"/>
              <a:t>бы судьба не сделала   Гоголя  великим поэтом, то он был бы непременно </a:t>
            </a:r>
            <a:r>
              <a:rPr lang="ru-RU" sz="4400" dirty="0" smtClean="0"/>
              <a:t>артистом- поваром.</a:t>
            </a:r>
          </a:p>
          <a:p>
            <a:pPr>
              <a:buNone/>
            </a:pPr>
            <a:r>
              <a:rPr lang="ru-RU" sz="4400" dirty="0"/>
              <a:t> </a:t>
            </a:r>
            <a:r>
              <a:rPr lang="ru-RU" sz="4400" dirty="0" smtClean="0"/>
              <a:t>                      </a:t>
            </a:r>
            <a:r>
              <a:rPr lang="ru-RU" dirty="0" smtClean="0"/>
              <a:t>Аксаков</a:t>
            </a:r>
            <a:endParaRPr lang="ru-RU" sz="44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Рисунок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142984"/>
            <a:ext cx="3143272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582726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По поводу приготовления какого блюда дает наставления П.И. Чичиков?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b="1" i="1" dirty="0" smtClean="0"/>
              <a:t>"… сделай на четыре угла; в один угол положи ты мне щеки осетра да </a:t>
            </a:r>
            <a:r>
              <a:rPr lang="ru-RU" b="1" i="1" dirty="0" err="1" smtClean="0"/>
              <a:t>вязигу</a:t>
            </a:r>
            <a:r>
              <a:rPr lang="ru-RU" b="1" i="1" dirty="0" smtClean="0"/>
              <a:t>, в другой запусти гречневой каши, да грибочков с луком, да молок сладких, да мозгов, да еще знаешь там этакого… Да чтоб с одного боку она, понимаешь, зарумянилась бы, а с другого пусти ее полегче. Да </a:t>
            </a:r>
            <a:r>
              <a:rPr lang="ru-RU" b="1" i="1" dirty="0" err="1" smtClean="0"/>
              <a:t>исподку-то</a:t>
            </a:r>
            <a:r>
              <a:rPr lang="ru-RU" b="1" i="1" dirty="0" smtClean="0"/>
              <a:t>, понимаешь, пропеки ее так, чтобы рассыпалась, чтобы всю ее проняло, знаешь, соком, чтобы не услышал ее во рту - как снег растаяла".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КУЛЕБЯКА НА ЧЕТЫРЕ УГЛА</a:t>
            </a:r>
            <a:endParaRPr lang="ru-RU" dirty="0"/>
          </a:p>
        </p:txBody>
      </p:sp>
      <p:pic>
        <p:nvPicPr>
          <p:cNvPr id="4" name="Содержимое 3" descr="61541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57158" y="2071678"/>
            <a:ext cx="285750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5"/>
          <p:cNvSpPr>
            <a:spLocks noGrp="1"/>
          </p:cNvSpPr>
          <p:nvPr>
            <p:ph type="body" sz="half" idx="4294967295"/>
          </p:nvPr>
        </p:nvSpPr>
        <p:spPr>
          <a:xfrm>
            <a:off x="3357554" y="1285860"/>
            <a:ext cx="5294329" cy="5119691"/>
          </a:xfrm>
        </p:spPr>
        <p:txBody>
          <a:bodyPr>
            <a:normAutofit fontScale="55000" lnSpcReduction="20000"/>
          </a:bodyPr>
          <a:lstStyle/>
          <a:p>
            <a:endParaRPr lang="ru-RU" b="1" dirty="0" smtClean="0"/>
          </a:p>
          <a:p>
            <a:r>
              <a:rPr lang="ru-RU" b="1" dirty="0" smtClean="0"/>
              <a:t>Владимир Иванович Даль определил кулебяку как «длинный (не круглый) пирог из кислого теста с кашей или капустой, мясом или рыбой». Причем подчеркнул, что идет это понятие от слова «</a:t>
            </a:r>
            <a:r>
              <a:rPr lang="ru-RU" b="1" dirty="0" err="1" smtClean="0"/>
              <a:t>кулебячить</a:t>
            </a:r>
            <a:r>
              <a:rPr lang="ru-RU" b="1" dirty="0" smtClean="0"/>
              <a:t>», что означало - «валять, мять руками, гнуть, сваливать, сгибать, лепить». </a:t>
            </a:r>
          </a:p>
          <a:p>
            <a:r>
              <a:rPr lang="ru-RU" b="1" dirty="0" smtClean="0"/>
              <a:t>Гоголь здесь абсолютно точен в описании старинной московской кулебяки. Фарш в нее клали разный, располагали его клиньями, разделяя каждый вид блинчиками "на четыре угла" (чтобы тесто не отмокло из-за сочной начинки). Делали ее из пресного сдобного рассыпчатого теста. Особое искусство было в том, чтобы с таким сложным фаршем кулебяка хорошо пропеклась.</a:t>
            </a:r>
          </a:p>
          <a:p>
            <a:pPr>
              <a:buNone/>
            </a:pPr>
            <a:r>
              <a:rPr lang="ru-RU" b="1" dirty="0" smtClean="0"/>
              <a:t> </a:t>
            </a:r>
          </a:p>
          <a:p>
            <a:endParaRPr lang="ru-RU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239</Words>
  <Application>Microsoft Office PowerPoint</Application>
  <PresentationFormat>Экран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МИР ЯСТВ В ПОЭМЕ  Н.В. ГОГОЛЯ «МЕРТВЫЕ ДУШИ»</vt:lpstr>
      <vt:lpstr>Слайд 2</vt:lpstr>
      <vt:lpstr> По поводу приготовления какого блюда дает наставления П.И. Чичиков?  </vt:lpstr>
      <vt:lpstr>КУЛЕБЯКА НА ЧЕТЫРЕ УГЛА</vt:lpstr>
    </vt:vector>
  </TitlesOfParts>
  <Company>Мама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МИР ЯСТВ В ПОЭМЕ  Н.В. ГОГОЛЯ «МЕРТВЫЕ ДУШИ»</dc:title>
  <dc:creator>Мама</dc:creator>
  <cp:lastModifiedBy>Мама</cp:lastModifiedBy>
  <cp:revision>16</cp:revision>
  <dcterms:created xsi:type="dcterms:W3CDTF">2010-01-10T12:34:19Z</dcterms:created>
  <dcterms:modified xsi:type="dcterms:W3CDTF">2010-01-25T06:11:55Z</dcterms:modified>
</cp:coreProperties>
</file>