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rawings/legacyDiagramText8.bin" ContentType="application/vnd.ms-office.legacyDiagramText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rawings/legacyDiagramText6.bin" ContentType="application/vnd.ms-office.legacyDiagramText"/>
  <Override PartName="/ppt/drawings/legacyDiagramText7.bin" ContentType="application/vnd.ms-office.legacyDiagramText"/>
  <Default Extension="gif" ContentType="image/gif"/>
  <Override PartName="/ppt/diagrams/layout2.xml" ContentType="application/vnd.openxmlformats-officedocument.drawingml.diagramLayout+xml"/>
  <Override PartName="/ppt/drawings/legacyDiagramText4.bin" ContentType="application/vnd.ms-office.legacyDiagramText"/>
  <Override PartName="/ppt/drawings/legacyDiagramText5.bin" ContentType="application/vnd.ms-office.legacyDiagramTex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rawings/legacyDiagramText1.bin" ContentType="application/vnd.ms-office.legacyDiagramText"/>
  <Override PartName="/ppt/drawings/legacyDiagramText2.bin" ContentType="application/vnd.ms-office.legacyDiagramText"/>
  <Override PartName="/ppt/drawings/legacyDiagramText3.bin" ContentType="application/vnd.ms-office.legacyDiagramText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75" r:id="rId4"/>
    <p:sldId id="276" r:id="rId5"/>
    <p:sldId id="270" r:id="rId6"/>
    <p:sldId id="258" r:id="rId7"/>
    <p:sldId id="259" r:id="rId8"/>
    <p:sldId id="260" r:id="rId9"/>
    <p:sldId id="261" r:id="rId10"/>
    <p:sldId id="271" r:id="rId11"/>
    <p:sldId id="262" r:id="rId12"/>
    <p:sldId id="263" r:id="rId13"/>
    <p:sldId id="277" r:id="rId14"/>
    <p:sldId id="272" r:id="rId15"/>
    <p:sldId id="264" r:id="rId16"/>
    <p:sldId id="273" r:id="rId17"/>
    <p:sldId id="265" r:id="rId18"/>
    <p:sldId id="266" r:id="rId19"/>
    <p:sldId id="274" r:id="rId20"/>
    <p:sldId id="267" r:id="rId21"/>
    <p:sldId id="268" r:id="rId22"/>
    <p:sldId id="269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00CC"/>
    <a:srgbClr val="006600"/>
    <a:srgbClr val="660033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slide" Target="../slides/slide1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slide" Target="../slides/slide16.xml"/><Relationship Id="rId1" Type="http://schemas.openxmlformats.org/officeDocument/2006/relationships/slide" Target="../slides/slide1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228D9A-919F-4678-8068-84B469D6A734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</dgm:pt>
    <dgm:pt modelId="{DBC55DB9-27DB-4F81-A3E1-88B1ECEFAB4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" charset="0"/>
            </a:rPr>
            <a:t>Неоднородные смеси</a:t>
          </a:r>
        </a:p>
      </dgm:t>
    </dgm:pt>
    <dgm:pt modelId="{CAB62598-9C72-4990-876F-1CA1F1165692}" type="parTrans" cxnId="{A577173F-8F91-4331-B0A8-0122725C4E27}">
      <dgm:prSet/>
      <dgm:spPr/>
      <dgm:t>
        <a:bodyPr/>
        <a:lstStyle/>
        <a:p>
          <a:endParaRPr lang="ru-RU"/>
        </a:p>
      </dgm:t>
    </dgm:pt>
    <dgm:pt modelId="{99E22630-1FFC-4070-AF03-0B2846B4713F}" type="sibTrans" cxnId="{A577173F-8F91-4331-B0A8-0122725C4E27}">
      <dgm:prSet/>
      <dgm:spPr/>
      <dgm:t>
        <a:bodyPr/>
        <a:lstStyle/>
        <a:p>
          <a:endParaRPr lang="ru-RU"/>
        </a:p>
      </dgm:t>
    </dgm:pt>
    <dgm:pt modelId="{E0C820F2-A9D8-4594-9424-9DA5C96D0CE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sng" strike="noStrike" cap="none" normalizeH="0" baseline="0" dirty="0" smtClean="0">
              <a:ln/>
              <a:solidFill>
                <a:srgbClr val="0000CC"/>
              </a:solidFill>
              <a:effectLst/>
              <a:latin typeface="Constantia" pitchFamily="18" charset="0"/>
            </a:rPr>
            <a:t>отстаивание</a:t>
          </a:r>
        </a:p>
      </dgm:t>
    </dgm:pt>
    <dgm:pt modelId="{55C0D057-3A32-483F-9DE5-7CEB0254D77A}" type="parTrans" cxnId="{A57C2168-B23F-4A50-8294-F6A45293A93F}">
      <dgm:prSet/>
      <dgm:spPr/>
      <dgm:t>
        <a:bodyPr/>
        <a:lstStyle/>
        <a:p>
          <a:endParaRPr lang="ru-RU"/>
        </a:p>
      </dgm:t>
    </dgm:pt>
    <dgm:pt modelId="{9507D38C-EC5B-44A1-A14A-451833989FAC}" type="sibTrans" cxnId="{A57C2168-B23F-4A50-8294-F6A45293A93F}">
      <dgm:prSet/>
      <dgm:spPr/>
      <dgm:t>
        <a:bodyPr/>
        <a:lstStyle/>
        <a:p>
          <a:endParaRPr lang="ru-RU"/>
        </a:p>
      </dgm:t>
    </dgm:pt>
    <dgm:pt modelId="{E76DE378-D8E1-469E-B302-4DCC1F2E489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Constantia" pitchFamily="18" charset="0"/>
              <a:hlinkClick xmlns:r="http://schemas.openxmlformats.org/officeDocument/2006/relationships" r:id="rId1" action="ppaction://hlinksldjump"/>
            </a:rPr>
            <a:t>фильтрование</a:t>
          </a:r>
          <a:endParaRPr kumimoji="0" lang="ru-RU" b="1" i="0" u="none" strike="noStrike" cap="none" normalizeH="0" baseline="0" dirty="0" smtClean="0">
            <a:ln/>
            <a:effectLst/>
            <a:latin typeface="Constantia" pitchFamily="18" charset="0"/>
          </a:endParaRPr>
        </a:p>
      </dgm:t>
    </dgm:pt>
    <dgm:pt modelId="{26479072-3364-4394-8086-2A4CDE11752E}" type="parTrans" cxnId="{730A1EF9-DC85-40DF-934A-27E118D46922}">
      <dgm:prSet/>
      <dgm:spPr/>
      <dgm:t>
        <a:bodyPr/>
        <a:lstStyle/>
        <a:p>
          <a:endParaRPr lang="ru-RU"/>
        </a:p>
      </dgm:t>
    </dgm:pt>
    <dgm:pt modelId="{DD0462D6-8A1B-4BAE-8EF0-283C6E355912}" type="sibTrans" cxnId="{730A1EF9-DC85-40DF-934A-27E118D46922}">
      <dgm:prSet/>
      <dgm:spPr/>
      <dgm:t>
        <a:bodyPr/>
        <a:lstStyle/>
        <a:p>
          <a:endParaRPr lang="ru-RU"/>
        </a:p>
      </dgm:t>
    </dgm:pt>
    <dgm:pt modelId="{6487EE42-38BB-4EE9-B84B-5EAD7D21F61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Constantia" pitchFamily="18" charset="0"/>
              <a:hlinkClick xmlns:r="http://schemas.openxmlformats.org/officeDocument/2006/relationships" r:id="rId2" action="ppaction://hlinksldjump"/>
            </a:rPr>
            <a:t>действие магнитом</a:t>
          </a:r>
          <a:endParaRPr kumimoji="0" lang="ru-RU" b="1" i="0" u="none" strike="noStrike" cap="none" normalizeH="0" baseline="0" dirty="0" smtClean="0">
            <a:ln/>
            <a:effectLst/>
            <a:latin typeface="Constantia" pitchFamily="18" charset="0"/>
          </a:endParaRPr>
        </a:p>
      </dgm:t>
    </dgm:pt>
    <dgm:pt modelId="{8ABA2028-6258-43C6-82C4-3A87092B606A}" type="parTrans" cxnId="{A2B2AA54-DC25-4115-AD16-AB938F38B081}">
      <dgm:prSet/>
      <dgm:spPr/>
      <dgm:t>
        <a:bodyPr/>
        <a:lstStyle/>
        <a:p>
          <a:endParaRPr lang="ru-RU"/>
        </a:p>
      </dgm:t>
    </dgm:pt>
    <dgm:pt modelId="{12D4140D-7847-4D02-91D3-22700BE8B00E}" type="sibTrans" cxnId="{A2B2AA54-DC25-4115-AD16-AB938F38B081}">
      <dgm:prSet/>
      <dgm:spPr/>
      <dgm:t>
        <a:bodyPr/>
        <a:lstStyle/>
        <a:p>
          <a:endParaRPr lang="ru-RU"/>
        </a:p>
      </dgm:t>
    </dgm:pt>
    <dgm:pt modelId="{D0B9C4D1-5C65-42F7-905A-5D7B21E68FD4}" type="pres">
      <dgm:prSet presAssocID="{1A228D9A-919F-4678-8068-84B469D6A7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0FDC1B7-32FD-488E-BCFE-F5867EEFA2BC}" type="pres">
      <dgm:prSet presAssocID="{DBC55DB9-27DB-4F81-A3E1-88B1ECEFAB47}" presName="hierRoot1" presStyleCnt="0">
        <dgm:presLayoutVars>
          <dgm:hierBranch/>
        </dgm:presLayoutVars>
      </dgm:prSet>
      <dgm:spPr/>
    </dgm:pt>
    <dgm:pt modelId="{B6D3CE41-5A7B-4D60-B145-DAE24344A584}" type="pres">
      <dgm:prSet presAssocID="{DBC55DB9-27DB-4F81-A3E1-88B1ECEFAB47}" presName="rootComposite1" presStyleCnt="0"/>
      <dgm:spPr/>
    </dgm:pt>
    <dgm:pt modelId="{3E2D85B1-23C2-43CB-87C1-43AF3D2009DC}" type="pres">
      <dgm:prSet presAssocID="{DBC55DB9-27DB-4F81-A3E1-88B1ECEFAB4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FD1652-CF67-4F2C-8926-2C2B9F5FC40D}" type="pres">
      <dgm:prSet presAssocID="{DBC55DB9-27DB-4F81-A3E1-88B1ECEFAB4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C493347-9700-43BB-83BF-86B776E6007F}" type="pres">
      <dgm:prSet presAssocID="{DBC55DB9-27DB-4F81-A3E1-88B1ECEFAB47}" presName="hierChild2" presStyleCnt="0"/>
      <dgm:spPr/>
    </dgm:pt>
    <dgm:pt modelId="{E4037BB8-DC28-4370-B6D2-6E9F9F5519D3}" type="pres">
      <dgm:prSet presAssocID="{55C0D057-3A32-483F-9DE5-7CEB0254D77A}" presName="Name35" presStyleLbl="parChTrans1D2" presStyleIdx="0" presStyleCnt="3"/>
      <dgm:spPr/>
      <dgm:t>
        <a:bodyPr/>
        <a:lstStyle/>
        <a:p>
          <a:endParaRPr lang="ru-RU"/>
        </a:p>
      </dgm:t>
    </dgm:pt>
    <dgm:pt modelId="{3CD65B97-56A0-424D-8ED4-993E15EBA69D}" type="pres">
      <dgm:prSet presAssocID="{E0C820F2-A9D8-4594-9424-9DA5C96D0CEB}" presName="hierRoot2" presStyleCnt="0">
        <dgm:presLayoutVars>
          <dgm:hierBranch/>
        </dgm:presLayoutVars>
      </dgm:prSet>
      <dgm:spPr/>
    </dgm:pt>
    <dgm:pt modelId="{A396B0EE-662F-42AF-A96C-95B795957536}" type="pres">
      <dgm:prSet presAssocID="{E0C820F2-A9D8-4594-9424-9DA5C96D0CEB}" presName="rootComposite" presStyleCnt="0"/>
      <dgm:spPr/>
    </dgm:pt>
    <dgm:pt modelId="{D1FFBB98-013B-49EA-AB33-CE496CC0ECA9}" type="pres">
      <dgm:prSet presAssocID="{E0C820F2-A9D8-4594-9424-9DA5C96D0CE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0B5B2B-0A5E-4C19-B634-C86DBE363D66}" type="pres">
      <dgm:prSet presAssocID="{E0C820F2-A9D8-4594-9424-9DA5C96D0CEB}" presName="rootConnector" presStyleLbl="node2" presStyleIdx="0" presStyleCnt="3"/>
      <dgm:spPr/>
      <dgm:t>
        <a:bodyPr/>
        <a:lstStyle/>
        <a:p>
          <a:endParaRPr lang="ru-RU"/>
        </a:p>
      </dgm:t>
    </dgm:pt>
    <dgm:pt modelId="{FDE383CA-A5D2-4981-B0AC-1BB1465AE136}" type="pres">
      <dgm:prSet presAssocID="{E0C820F2-A9D8-4594-9424-9DA5C96D0CEB}" presName="hierChild4" presStyleCnt="0"/>
      <dgm:spPr/>
    </dgm:pt>
    <dgm:pt modelId="{A69B9B8D-056E-498E-BAFB-085A0F6C78D3}" type="pres">
      <dgm:prSet presAssocID="{E0C820F2-A9D8-4594-9424-9DA5C96D0CEB}" presName="hierChild5" presStyleCnt="0"/>
      <dgm:spPr/>
    </dgm:pt>
    <dgm:pt modelId="{FC758EE6-9302-40FE-B2F0-F0A817017464}" type="pres">
      <dgm:prSet presAssocID="{26479072-3364-4394-8086-2A4CDE11752E}" presName="Name35" presStyleLbl="parChTrans1D2" presStyleIdx="1" presStyleCnt="3"/>
      <dgm:spPr/>
      <dgm:t>
        <a:bodyPr/>
        <a:lstStyle/>
        <a:p>
          <a:endParaRPr lang="ru-RU"/>
        </a:p>
      </dgm:t>
    </dgm:pt>
    <dgm:pt modelId="{6B61E812-6B03-42F3-8B1B-62B81EE4EC87}" type="pres">
      <dgm:prSet presAssocID="{E76DE378-D8E1-469E-B302-4DCC1F2E489C}" presName="hierRoot2" presStyleCnt="0">
        <dgm:presLayoutVars>
          <dgm:hierBranch/>
        </dgm:presLayoutVars>
      </dgm:prSet>
      <dgm:spPr/>
    </dgm:pt>
    <dgm:pt modelId="{84B56E0F-B755-440D-AAF5-2BBF83361A47}" type="pres">
      <dgm:prSet presAssocID="{E76DE378-D8E1-469E-B302-4DCC1F2E489C}" presName="rootComposite" presStyleCnt="0"/>
      <dgm:spPr/>
    </dgm:pt>
    <dgm:pt modelId="{2DBCA1BF-755F-480F-8040-7186EDC7BE1B}" type="pres">
      <dgm:prSet presAssocID="{E76DE378-D8E1-469E-B302-4DCC1F2E489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B370D0-375B-4B9B-B954-E9B90963563D}" type="pres">
      <dgm:prSet presAssocID="{E76DE378-D8E1-469E-B302-4DCC1F2E489C}" presName="rootConnector" presStyleLbl="node2" presStyleIdx="1" presStyleCnt="3"/>
      <dgm:spPr/>
      <dgm:t>
        <a:bodyPr/>
        <a:lstStyle/>
        <a:p>
          <a:endParaRPr lang="ru-RU"/>
        </a:p>
      </dgm:t>
    </dgm:pt>
    <dgm:pt modelId="{A7808336-0F7F-45B3-AB68-C98A84FCA7F8}" type="pres">
      <dgm:prSet presAssocID="{E76DE378-D8E1-469E-B302-4DCC1F2E489C}" presName="hierChild4" presStyleCnt="0"/>
      <dgm:spPr/>
    </dgm:pt>
    <dgm:pt modelId="{1788F023-D8DA-458E-A8C9-152CDF63CB8A}" type="pres">
      <dgm:prSet presAssocID="{E76DE378-D8E1-469E-B302-4DCC1F2E489C}" presName="hierChild5" presStyleCnt="0"/>
      <dgm:spPr/>
    </dgm:pt>
    <dgm:pt modelId="{2FEBEAF6-A98C-4C0E-94C4-29B892962FC0}" type="pres">
      <dgm:prSet presAssocID="{8ABA2028-6258-43C6-82C4-3A87092B606A}" presName="Name35" presStyleLbl="parChTrans1D2" presStyleIdx="2" presStyleCnt="3"/>
      <dgm:spPr/>
      <dgm:t>
        <a:bodyPr/>
        <a:lstStyle/>
        <a:p>
          <a:endParaRPr lang="ru-RU"/>
        </a:p>
      </dgm:t>
    </dgm:pt>
    <dgm:pt modelId="{6FAA1439-37B8-4101-96AE-01434FCA46BC}" type="pres">
      <dgm:prSet presAssocID="{6487EE42-38BB-4EE9-B84B-5EAD7D21F61E}" presName="hierRoot2" presStyleCnt="0">
        <dgm:presLayoutVars>
          <dgm:hierBranch/>
        </dgm:presLayoutVars>
      </dgm:prSet>
      <dgm:spPr/>
    </dgm:pt>
    <dgm:pt modelId="{97B1C8A7-2193-4AD1-A1A4-858092212ED3}" type="pres">
      <dgm:prSet presAssocID="{6487EE42-38BB-4EE9-B84B-5EAD7D21F61E}" presName="rootComposite" presStyleCnt="0"/>
      <dgm:spPr/>
    </dgm:pt>
    <dgm:pt modelId="{F790255F-DEB7-4468-8BE2-C1EBA65D3E90}" type="pres">
      <dgm:prSet presAssocID="{6487EE42-38BB-4EE9-B84B-5EAD7D21F61E}" presName="rootText" presStyleLbl="node2" presStyleIdx="2" presStyleCnt="3" custLinFactNeighborX="854" custLinFactNeighborY="-24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FE3B46-AF2D-4932-B09D-419458393AB8}" type="pres">
      <dgm:prSet presAssocID="{6487EE42-38BB-4EE9-B84B-5EAD7D21F61E}" presName="rootConnector" presStyleLbl="node2" presStyleIdx="2" presStyleCnt="3"/>
      <dgm:spPr/>
      <dgm:t>
        <a:bodyPr/>
        <a:lstStyle/>
        <a:p>
          <a:endParaRPr lang="ru-RU"/>
        </a:p>
      </dgm:t>
    </dgm:pt>
    <dgm:pt modelId="{B3367F23-3262-4976-AF96-7B8DA8C3F15B}" type="pres">
      <dgm:prSet presAssocID="{6487EE42-38BB-4EE9-B84B-5EAD7D21F61E}" presName="hierChild4" presStyleCnt="0"/>
      <dgm:spPr/>
    </dgm:pt>
    <dgm:pt modelId="{4BC78CF4-4CAE-4063-BF2A-A0AB7206CC77}" type="pres">
      <dgm:prSet presAssocID="{6487EE42-38BB-4EE9-B84B-5EAD7D21F61E}" presName="hierChild5" presStyleCnt="0"/>
      <dgm:spPr/>
    </dgm:pt>
    <dgm:pt modelId="{28D44A91-5DFA-40C2-969A-55838AA210A1}" type="pres">
      <dgm:prSet presAssocID="{DBC55DB9-27DB-4F81-A3E1-88B1ECEFAB47}" presName="hierChild3" presStyleCnt="0"/>
      <dgm:spPr/>
    </dgm:pt>
  </dgm:ptLst>
  <dgm:cxnLst>
    <dgm:cxn modelId="{C9E7CD83-E41E-49A7-8BE2-762882C129CF}" type="presOf" srcId="{1A228D9A-919F-4678-8068-84B469D6A734}" destId="{D0B9C4D1-5C65-42F7-905A-5D7B21E68FD4}" srcOrd="0" destOrd="0" presId="urn:microsoft.com/office/officeart/2005/8/layout/orgChart1"/>
    <dgm:cxn modelId="{8DA5C2B2-3DE9-426C-855A-B48FAE79A222}" type="presOf" srcId="{E76DE378-D8E1-469E-B302-4DCC1F2E489C}" destId="{2DBCA1BF-755F-480F-8040-7186EDC7BE1B}" srcOrd="0" destOrd="0" presId="urn:microsoft.com/office/officeart/2005/8/layout/orgChart1"/>
    <dgm:cxn modelId="{D50C93A1-3C84-4CAD-857B-1C451FB45C8C}" type="presOf" srcId="{E0C820F2-A9D8-4594-9424-9DA5C96D0CEB}" destId="{790B5B2B-0A5E-4C19-B634-C86DBE363D66}" srcOrd="1" destOrd="0" presId="urn:microsoft.com/office/officeart/2005/8/layout/orgChart1"/>
    <dgm:cxn modelId="{A57C2168-B23F-4A50-8294-F6A45293A93F}" srcId="{DBC55DB9-27DB-4F81-A3E1-88B1ECEFAB47}" destId="{E0C820F2-A9D8-4594-9424-9DA5C96D0CEB}" srcOrd="0" destOrd="0" parTransId="{55C0D057-3A32-483F-9DE5-7CEB0254D77A}" sibTransId="{9507D38C-EC5B-44A1-A14A-451833989FAC}"/>
    <dgm:cxn modelId="{0E4CCBD2-16F3-4C7A-9386-C10A14FA68C6}" type="presOf" srcId="{55C0D057-3A32-483F-9DE5-7CEB0254D77A}" destId="{E4037BB8-DC28-4370-B6D2-6E9F9F5519D3}" srcOrd="0" destOrd="0" presId="urn:microsoft.com/office/officeart/2005/8/layout/orgChart1"/>
    <dgm:cxn modelId="{44FF58BA-5CB5-4CA2-948D-AB616F6BFE16}" type="presOf" srcId="{8ABA2028-6258-43C6-82C4-3A87092B606A}" destId="{2FEBEAF6-A98C-4C0E-94C4-29B892962FC0}" srcOrd="0" destOrd="0" presId="urn:microsoft.com/office/officeart/2005/8/layout/orgChart1"/>
    <dgm:cxn modelId="{9FF21F1B-8CE4-49C9-BAC6-F8533AD2B2E8}" type="presOf" srcId="{6487EE42-38BB-4EE9-B84B-5EAD7D21F61E}" destId="{2AFE3B46-AF2D-4932-B09D-419458393AB8}" srcOrd="1" destOrd="0" presId="urn:microsoft.com/office/officeart/2005/8/layout/orgChart1"/>
    <dgm:cxn modelId="{EC42435B-3C4B-4CD2-B16F-E7D9394B45F9}" type="presOf" srcId="{DBC55DB9-27DB-4F81-A3E1-88B1ECEFAB47}" destId="{3E2D85B1-23C2-43CB-87C1-43AF3D2009DC}" srcOrd="0" destOrd="0" presId="urn:microsoft.com/office/officeart/2005/8/layout/orgChart1"/>
    <dgm:cxn modelId="{41FA1E5B-2157-45FF-95E7-7915D9CBE95C}" type="presOf" srcId="{26479072-3364-4394-8086-2A4CDE11752E}" destId="{FC758EE6-9302-40FE-B2F0-F0A817017464}" srcOrd="0" destOrd="0" presId="urn:microsoft.com/office/officeart/2005/8/layout/orgChart1"/>
    <dgm:cxn modelId="{730A1EF9-DC85-40DF-934A-27E118D46922}" srcId="{DBC55DB9-27DB-4F81-A3E1-88B1ECEFAB47}" destId="{E76DE378-D8E1-469E-B302-4DCC1F2E489C}" srcOrd="1" destOrd="0" parTransId="{26479072-3364-4394-8086-2A4CDE11752E}" sibTransId="{DD0462D6-8A1B-4BAE-8EF0-283C6E355912}"/>
    <dgm:cxn modelId="{430A2905-C8D9-42F3-8C46-D3E9FB84B5C5}" type="presOf" srcId="{E76DE378-D8E1-469E-B302-4DCC1F2E489C}" destId="{9DB370D0-375B-4B9B-B954-E9B90963563D}" srcOrd="1" destOrd="0" presId="urn:microsoft.com/office/officeart/2005/8/layout/orgChart1"/>
    <dgm:cxn modelId="{5A1DDAC1-F76D-410D-962B-7E3458EFDB47}" type="presOf" srcId="{E0C820F2-A9D8-4594-9424-9DA5C96D0CEB}" destId="{D1FFBB98-013B-49EA-AB33-CE496CC0ECA9}" srcOrd="0" destOrd="0" presId="urn:microsoft.com/office/officeart/2005/8/layout/orgChart1"/>
    <dgm:cxn modelId="{A577173F-8F91-4331-B0A8-0122725C4E27}" srcId="{1A228D9A-919F-4678-8068-84B469D6A734}" destId="{DBC55DB9-27DB-4F81-A3E1-88B1ECEFAB47}" srcOrd="0" destOrd="0" parTransId="{CAB62598-9C72-4990-876F-1CA1F1165692}" sibTransId="{99E22630-1FFC-4070-AF03-0B2846B4713F}"/>
    <dgm:cxn modelId="{A2B2AA54-DC25-4115-AD16-AB938F38B081}" srcId="{DBC55DB9-27DB-4F81-A3E1-88B1ECEFAB47}" destId="{6487EE42-38BB-4EE9-B84B-5EAD7D21F61E}" srcOrd="2" destOrd="0" parTransId="{8ABA2028-6258-43C6-82C4-3A87092B606A}" sibTransId="{12D4140D-7847-4D02-91D3-22700BE8B00E}"/>
    <dgm:cxn modelId="{BA2AF24D-327E-4CD8-96CF-FB3599302DC9}" type="presOf" srcId="{DBC55DB9-27DB-4F81-A3E1-88B1ECEFAB47}" destId="{C6FD1652-CF67-4F2C-8926-2C2B9F5FC40D}" srcOrd="1" destOrd="0" presId="urn:microsoft.com/office/officeart/2005/8/layout/orgChart1"/>
    <dgm:cxn modelId="{2B2A90E7-5A93-407F-95D8-CB4AE33E33A1}" type="presOf" srcId="{6487EE42-38BB-4EE9-B84B-5EAD7D21F61E}" destId="{F790255F-DEB7-4468-8BE2-C1EBA65D3E90}" srcOrd="0" destOrd="0" presId="urn:microsoft.com/office/officeart/2005/8/layout/orgChart1"/>
    <dgm:cxn modelId="{79718F6E-27A5-4152-BF02-E31B46EEC88D}" type="presParOf" srcId="{D0B9C4D1-5C65-42F7-905A-5D7B21E68FD4}" destId="{60FDC1B7-32FD-488E-BCFE-F5867EEFA2BC}" srcOrd="0" destOrd="0" presId="urn:microsoft.com/office/officeart/2005/8/layout/orgChart1"/>
    <dgm:cxn modelId="{4D7664BD-AFEC-4F87-B7B3-A09C11A32D6B}" type="presParOf" srcId="{60FDC1B7-32FD-488E-BCFE-F5867EEFA2BC}" destId="{B6D3CE41-5A7B-4D60-B145-DAE24344A584}" srcOrd="0" destOrd="0" presId="urn:microsoft.com/office/officeart/2005/8/layout/orgChart1"/>
    <dgm:cxn modelId="{76AD9981-F4AF-473F-B350-CDD5DAC06848}" type="presParOf" srcId="{B6D3CE41-5A7B-4D60-B145-DAE24344A584}" destId="{3E2D85B1-23C2-43CB-87C1-43AF3D2009DC}" srcOrd="0" destOrd="0" presId="urn:microsoft.com/office/officeart/2005/8/layout/orgChart1"/>
    <dgm:cxn modelId="{52204D26-9C7F-4653-930C-11A0A10733E5}" type="presParOf" srcId="{B6D3CE41-5A7B-4D60-B145-DAE24344A584}" destId="{C6FD1652-CF67-4F2C-8926-2C2B9F5FC40D}" srcOrd="1" destOrd="0" presId="urn:microsoft.com/office/officeart/2005/8/layout/orgChart1"/>
    <dgm:cxn modelId="{4E366509-9B01-4B66-A8AF-F06C73F68B22}" type="presParOf" srcId="{60FDC1B7-32FD-488E-BCFE-F5867EEFA2BC}" destId="{6C493347-9700-43BB-83BF-86B776E6007F}" srcOrd="1" destOrd="0" presId="urn:microsoft.com/office/officeart/2005/8/layout/orgChart1"/>
    <dgm:cxn modelId="{47F1FFA5-CF2C-4F05-90A5-75A7D04C4598}" type="presParOf" srcId="{6C493347-9700-43BB-83BF-86B776E6007F}" destId="{E4037BB8-DC28-4370-B6D2-6E9F9F5519D3}" srcOrd="0" destOrd="0" presId="urn:microsoft.com/office/officeart/2005/8/layout/orgChart1"/>
    <dgm:cxn modelId="{E4F2FCB6-CD47-46EE-8C3C-98A5B424EA68}" type="presParOf" srcId="{6C493347-9700-43BB-83BF-86B776E6007F}" destId="{3CD65B97-56A0-424D-8ED4-993E15EBA69D}" srcOrd="1" destOrd="0" presId="urn:microsoft.com/office/officeart/2005/8/layout/orgChart1"/>
    <dgm:cxn modelId="{63262514-4116-470B-AEF5-73101573872E}" type="presParOf" srcId="{3CD65B97-56A0-424D-8ED4-993E15EBA69D}" destId="{A396B0EE-662F-42AF-A96C-95B795957536}" srcOrd="0" destOrd="0" presId="urn:microsoft.com/office/officeart/2005/8/layout/orgChart1"/>
    <dgm:cxn modelId="{D94FD769-5E07-4A26-9205-D5F0BBDC300F}" type="presParOf" srcId="{A396B0EE-662F-42AF-A96C-95B795957536}" destId="{D1FFBB98-013B-49EA-AB33-CE496CC0ECA9}" srcOrd="0" destOrd="0" presId="urn:microsoft.com/office/officeart/2005/8/layout/orgChart1"/>
    <dgm:cxn modelId="{3CEA5C6E-0A4A-46A2-8FB4-F79078E663CE}" type="presParOf" srcId="{A396B0EE-662F-42AF-A96C-95B795957536}" destId="{790B5B2B-0A5E-4C19-B634-C86DBE363D66}" srcOrd="1" destOrd="0" presId="urn:microsoft.com/office/officeart/2005/8/layout/orgChart1"/>
    <dgm:cxn modelId="{F44EC33A-14AB-49E8-AE8E-CC39183AE6F6}" type="presParOf" srcId="{3CD65B97-56A0-424D-8ED4-993E15EBA69D}" destId="{FDE383CA-A5D2-4981-B0AC-1BB1465AE136}" srcOrd="1" destOrd="0" presId="urn:microsoft.com/office/officeart/2005/8/layout/orgChart1"/>
    <dgm:cxn modelId="{8C8B9C47-678A-43FF-966D-63DDD6A11F9E}" type="presParOf" srcId="{3CD65B97-56A0-424D-8ED4-993E15EBA69D}" destId="{A69B9B8D-056E-498E-BAFB-085A0F6C78D3}" srcOrd="2" destOrd="0" presId="urn:microsoft.com/office/officeart/2005/8/layout/orgChart1"/>
    <dgm:cxn modelId="{478AA5F0-C9DA-444A-A2FB-82D9ED1063D3}" type="presParOf" srcId="{6C493347-9700-43BB-83BF-86B776E6007F}" destId="{FC758EE6-9302-40FE-B2F0-F0A817017464}" srcOrd="2" destOrd="0" presId="urn:microsoft.com/office/officeart/2005/8/layout/orgChart1"/>
    <dgm:cxn modelId="{4B8B1C97-21AB-43E4-AD10-E698ED0D55CE}" type="presParOf" srcId="{6C493347-9700-43BB-83BF-86B776E6007F}" destId="{6B61E812-6B03-42F3-8B1B-62B81EE4EC87}" srcOrd="3" destOrd="0" presId="urn:microsoft.com/office/officeart/2005/8/layout/orgChart1"/>
    <dgm:cxn modelId="{82B72FC7-BFDF-4F07-A5BA-EDC6CD00D80F}" type="presParOf" srcId="{6B61E812-6B03-42F3-8B1B-62B81EE4EC87}" destId="{84B56E0F-B755-440D-AAF5-2BBF83361A47}" srcOrd="0" destOrd="0" presId="urn:microsoft.com/office/officeart/2005/8/layout/orgChart1"/>
    <dgm:cxn modelId="{B3C774D5-220A-45CF-8731-9D4655BF3F97}" type="presParOf" srcId="{84B56E0F-B755-440D-AAF5-2BBF83361A47}" destId="{2DBCA1BF-755F-480F-8040-7186EDC7BE1B}" srcOrd="0" destOrd="0" presId="urn:microsoft.com/office/officeart/2005/8/layout/orgChart1"/>
    <dgm:cxn modelId="{FA0F9447-E5B1-4ACE-8C15-3E7E92EADF9D}" type="presParOf" srcId="{84B56E0F-B755-440D-AAF5-2BBF83361A47}" destId="{9DB370D0-375B-4B9B-B954-E9B90963563D}" srcOrd="1" destOrd="0" presId="urn:microsoft.com/office/officeart/2005/8/layout/orgChart1"/>
    <dgm:cxn modelId="{EAB345F9-553C-4B71-AD4C-57AC1517AFCB}" type="presParOf" srcId="{6B61E812-6B03-42F3-8B1B-62B81EE4EC87}" destId="{A7808336-0F7F-45B3-AB68-C98A84FCA7F8}" srcOrd="1" destOrd="0" presId="urn:microsoft.com/office/officeart/2005/8/layout/orgChart1"/>
    <dgm:cxn modelId="{44284FA5-1AD2-4D57-9F0E-55747DC5E872}" type="presParOf" srcId="{6B61E812-6B03-42F3-8B1B-62B81EE4EC87}" destId="{1788F023-D8DA-458E-A8C9-152CDF63CB8A}" srcOrd="2" destOrd="0" presId="urn:microsoft.com/office/officeart/2005/8/layout/orgChart1"/>
    <dgm:cxn modelId="{8A8F0F68-AA05-45C3-9F17-3844C8D43086}" type="presParOf" srcId="{6C493347-9700-43BB-83BF-86B776E6007F}" destId="{2FEBEAF6-A98C-4C0E-94C4-29B892962FC0}" srcOrd="4" destOrd="0" presId="urn:microsoft.com/office/officeart/2005/8/layout/orgChart1"/>
    <dgm:cxn modelId="{5B57A828-F022-47A2-A956-0642FE46591D}" type="presParOf" srcId="{6C493347-9700-43BB-83BF-86B776E6007F}" destId="{6FAA1439-37B8-4101-96AE-01434FCA46BC}" srcOrd="5" destOrd="0" presId="urn:microsoft.com/office/officeart/2005/8/layout/orgChart1"/>
    <dgm:cxn modelId="{6164D603-5218-4D8D-8F7E-E9E5E09C843E}" type="presParOf" srcId="{6FAA1439-37B8-4101-96AE-01434FCA46BC}" destId="{97B1C8A7-2193-4AD1-A1A4-858092212ED3}" srcOrd="0" destOrd="0" presId="urn:microsoft.com/office/officeart/2005/8/layout/orgChart1"/>
    <dgm:cxn modelId="{119C7C36-ABE6-44C8-A4B7-81C3AC12EEA7}" type="presParOf" srcId="{97B1C8A7-2193-4AD1-A1A4-858092212ED3}" destId="{F790255F-DEB7-4468-8BE2-C1EBA65D3E90}" srcOrd="0" destOrd="0" presId="urn:microsoft.com/office/officeart/2005/8/layout/orgChart1"/>
    <dgm:cxn modelId="{608AB79D-36D1-4157-A1BC-42FBA1D54AF8}" type="presParOf" srcId="{97B1C8A7-2193-4AD1-A1A4-858092212ED3}" destId="{2AFE3B46-AF2D-4932-B09D-419458393AB8}" srcOrd="1" destOrd="0" presId="urn:microsoft.com/office/officeart/2005/8/layout/orgChart1"/>
    <dgm:cxn modelId="{67AAE151-B114-46E0-8836-CBDE639A77CC}" type="presParOf" srcId="{6FAA1439-37B8-4101-96AE-01434FCA46BC}" destId="{B3367F23-3262-4976-AF96-7B8DA8C3F15B}" srcOrd="1" destOrd="0" presId="urn:microsoft.com/office/officeart/2005/8/layout/orgChart1"/>
    <dgm:cxn modelId="{4E2B281D-7BBB-4CB1-9D69-3C4EEFA2834D}" type="presParOf" srcId="{6FAA1439-37B8-4101-96AE-01434FCA46BC}" destId="{4BC78CF4-4CAE-4063-BF2A-A0AB7206CC77}" srcOrd="2" destOrd="0" presId="urn:microsoft.com/office/officeart/2005/8/layout/orgChart1"/>
    <dgm:cxn modelId="{6D98BE4A-E4C0-427B-90F8-484407A70B0C}" type="presParOf" srcId="{60FDC1B7-32FD-488E-BCFE-F5867EEFA2BC}" destId="{28D44A91-5DFA-40C2-969A-55838AA210A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E4BAD3-6A6D-4B02-BBCA-93023C6DA982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</dgm:pt>
    <dgm:pt modelId="{99EF5E2E-2294-43C6-80E2-3F3F579A6FC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Однородные смеси</a:t>
          </a:r>
        </a:p>
      </dgm:t>
    </dgm:pt>
    <dgm:pt modelId="{22D27649-B79A-4F68-899B-E051B7EC3CB3}" type="parTrans" cxnId="{13F94CC8-2B2A-4029-AE32-9CAA8D507F48}">
      <dgm:prSet/>
      <dgm:spPr/>
      <dgm:t>
        <a:bodyPr/>
        <a:lstStyle/>
        <a:p>
          <a:endParaRPr lang="ru-RU"/>
        </a:p>
      </dgm:t>
    </dgm:pt>
    <dgm:pt modelId="{36752858-9907-47E7-8327-C6F28026C6D1}" type="sibTrans" cxnId="{13F94CC8-2B2A-4029-AE32-9CAA8D507F48}">
      <dgm:prSet/>
      <dgm:spPr/>
      <dgm:t>
        <a:bodyPr/>
        <a:lstStyle/>
        <a:p>
          <a:endParaRPr lang="ru-RU"/>
        </a:p>
      </dgm:t>
    </dgm:pt>
    <dgm:pt modelId="{D0F3D513-5B0C-4718-8688-3B0A3396735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Garamond" pitchFamily="18" charset="0"/>
              <a:hlinkClick xmlns:r="http://schemas.openxmlformats.org/officeDocument/2006/relationships" r:id="rId1" action="ppaction://hlinksldjump"/>
            </a:rPr>
            <a:t>Выпаривание</a:t>
          </a:r>
          <a:endParaRPr kumimoji="0" lang="ru-RU" b="1" i="0" u="none" strike="noStrike" cap="none" normalizeH="0" baseline="0" dirty="0" smtClean="0">
            <a:ln/>
            <a:effectLst/>
            <a:latin typeface="Garamond" pitchFamily="18" charset="0"/>
          </a:endParaRPr>
        </a:p>
      </dgm:t>
    </dgm:pt>
    <dgm:pt modelId="{6E09EC7C-4CF2-4952-A3E5-F8BF1B985046}" type="parTrans" cxnId="{750CBB2F-3B78-42A2-A6D9-B8C5B75078F0}">
      <dgm:prSet/>
      <dgm:spPr/>
      <dgm:t>
        <a:bodyPr/>
        <a:lstStyle/>
        <a:p>
          <a:endParaRPr lang="ru-RU"/>
        </a:p>
      </dgm:t>
    </dgm:pt>
    <dgm:pt modelId="{0F214D7F-35BD-4847-A671-E9CD23B800BC}" type="sibTrans" cxnId="{750CBB2F-3B78-42A2-A6D9-B8C5B75078F0}">
      <dgm:prSet/>
      <dgm:spPr/>
      <dgm:t>
        <a:bodyPr/>
        <a:lstStyle/>
        <a:p>
          <a:endParaRPr lang="ru-RU"/>
        </a:p>
      </dgm:t>
    </dgm:pt>
    <dgm:pt modelId="{428F061D-3507-408A-936C-7F0114BA796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Garamond" pitchFamily="18" charset="0"/>
              <a:hlinkClick xmlns:r="http://schemas.openxmlformats.org/officeDocument/2006/relationships" r:id="rId2" action="ppaction://hlinksldjump"/>
            </a:rPr>
            <a:t>Кристаллизация</a:t>
          </a:r>
          <a:endParaRPr kumimoji="0" lang="ru-RU" b="1" i="0" u="none" strike="noStrike" cap="none" normalizeH="0" baseline="0" dirty="0" smtClean="0">
            <a:ln/>
            <a:effectLst/>
            <a:latin typeface="Garamond" pitchFamily="18" charset="0"/>
          </a:endParaRPr>
        </a:p>
      </dgm:t>
    </dgm:pt>
    <dgm:pt modelId="{CC1531B1-E6B0-4908-9908-73B2CC481F94}" type="parTrans" cxnId="{34EA250B-007F-4B54-9696-FDAA3FBBE1CA}">
      <dgm:prSet/>
      <dgm:spPr/>
      <dgm:t>
        <a:bodyPr/>
        <a:lstStyle/>
        <a:p>
          <a:endParaRPr lang="ru-RU"/>
        </a:p>
      </dgm:t>
    </dgm:pt>
    <dgm:pt modelId="{96165CFD-19A5-43A4-80F3-C3DE03AD2D03}" type="sibTrans" cxnId="{34EA250B-007F-4B54-9696-FDAA3FBBE1CA}">
      <dgm:prSet/>
      <dgm:spPr/>
      <dgm:t>
        <a:bodyPr/>
        <a:lstStyle/>
        <a:p>
          <a:endParaRPr lang="ru-RU"/>
        </a:p>
      </dgm:t>
    </dgm:pt>
    <dgm:pt modelId="{12AC9291-3057-47BC-8C85-D6F4BBF1DCE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Garamond" pitchFamily="18" charset="0"/>
              <a:hlinkClick xmlns:r="http://schemas.openxmlformats.org/officeDocument/2006/relationships" r:id="rId3" action="ppaction://hlinksldjump"/>
            </a:rPr>
            <a:t>Дистилляция (или перегонка)</a:t>
          </a:r>
          <a:endParaRPr kumimoji="0" lang="ru-RU" b="1" i="0" u="none" strike="noStrike" cap="none" normalizeH="0" baseline="0" dirty="0" smtClean="0">
            <a:ln/>
            <a:effectLst/>
            <a:latin typeface="Garamond" pitchFamily="18" charset="0"/>
          </a:endParaRPr>
        </a:p>
      </dgm:t>
    </dgm:pt>
    <dgm:pt modelId="{F474743B-BEB6-4C64-8802-F60A49D9BCFB}" type="parTrans" cxnId="{DC5CA016-CAEE-4B76-AEA0-5827C0A9B430}">
      <dgm:prSet/>
      <dgm:spPr/>
      <dgm:t>
        <a:bodyPr/>
        <a:lstStyle/>
        <a:p>
          <a:endParaRPr lang="ru-RU"/>
        </a:p>
      </dgm:t>
    </dgm:pt>
    <dgm:pt modelId="{5BF12C64-9D91-499D-BA2B-18A2106EA7A1}" type="sibTrans" cxnId="{DC5CA016-CAEE-4B76-AEA0-5827C0A9B430}">
      <dgm:prSet/>
      <dgm:spPr/>
      <dgm:t>
        <a:bodyPr/>
        <a:lstStyle/>
        <a:p>
          <a:endParaRPr lang="ru-RU"/>
        </a:p>
      </dgm:t>
    </dgm:pt>
    <dgm:pt modelId="{A5D43C92-B33D-41AC-9228-BA8DD36F1017}" type="pres">
      <dgm:prSet presAssocID="{FFE4BAD3-6A6D-4B02-BBCA-93023C6DA9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5E02F2D-711F-4161-B791-5B8D92B0B68B}" type="pres">
      <dgm:prSet presAssocID="{99EF5E2E-2294-43C6-80E2-3F3F579A6FC8}" presName="hierRoot1" presStyleCnt="0">
        <dgm:presLayoutVars>
          <dgm:hierBranch val="r"/>
        </dgm:presLayoutVars>
      </dgm:prSet>
      <dgm:spPr/>
    </dgm:pt>
    <dgm:pt modelId="{1F20EE2F-A1EF-4429-BBA6-85E25579658C}" type="pres">
      <dgm:prSet presAssocID="{99EF5E2E-2294-43C6-80E2-3F3F579A6FC8}" presName="rootComposite1" presStyleCnt="0"/>
      <dgm:spPr/>
    </dgm:pt>
    <dgm:pt modelId="{EDFA99C9-C4A6-4017-9EB9-5733C1F14531}" type="pres">
      <dgm:prSet presAssocID="{99EF5E2E-2294-43C6-80E2-3F3F579A6FC8}" presName="rootText1" presStyleLbl="node0" presStyleIdx="0" presStyleCnt="1" custScaleX="183768" custLinFactNeighborX="-84854" custLinFactNeighborY="56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C5E312-6A9F-4F1F-B340-064F158CFD2C}" type="pres">
      <dgm:prSet presAssocID="{99EF5E2E-2294-43C6-80E2-3F3F579A6FC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755A0F3-0218-4D94-9A61-3954FA30B0CE}" type="pres">
      <dgm:prSet presAssocID="{99EF5E2E-2294-43C6-80E2-3F3F579A6FC8}" presName="hierChild2" presStyleCnt="0"/>
      <dgm:spPr/>
    </dgm:pt>
    <dgm:pt modelId="{E37E9BD0-DC9D-4F5F-8511-458810D2CD08}" type="pres">
      <dgm:prSet presAssocID="{6E09EC7C-4CF2-4952-A3E5-F8BF1B985046}" presName="Name50" presStyleLbl="parChTrans1D2" presStyleIdx="0" presStyleCnt="3"/>
      <dgm:spPr/>
      <dgm:t>
        <a:bodyPr/>
        <a:lstStyle/>
        <a:p>
          <a:endParaRPr lang="ru-RU"/>
        </a:p>
      </dgm:t>
    </dgm:pt>
    <dgm:pt modelId="{F7F8C3FB-1D02-4379-96DD-05D63B04D8C4}" type="pres">
      <dgm:prSet presAssocID="{D0F3D513-5B0C-4718-8688-3B0A33967353}" presName="hierRoot2" presStyleCnt="0">
        <dgm:presLayoutVars>
          <dgm:hierBranch/>
        </dgm:presLayoutVars>
      </dgm:prSet>
      <dgm:spPr/>
    </dgm:pt>
    <dgm:pt modelId="{960A8CE9-5837-4407-AEC8-C63F4D02C9DB}" type="pres">
      <dgm:prSet presAssocID="{D0F3D513-5B0C-4718-8688-3B0A33967353}" presName="rootComposite" presStyleCnt="0"/>
      <dgm:spPr/>
    </dgm:pt>
    <dgm:pt modelId="{DC20233F-D484-462B-9C9A-9CB8E8E22887}" type="pres">
      <dgm:prSet presAssocID="{D0F3D513-5B0C-4718-8688-3B0A33967353}" presName="rootText" presStyleLbl="node2" presStyleIdx="0" presStyleCnt="3" custScaleX="122494" custLinFactNeighborX="-41317" custLinFactNeighborY="7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5289B6-2F44-4C98-BAC2-CD83B512ED8D}" type="pres">
      <dgm:prSet presAssocID="{D0F3D513-5B0C-4718-8688-3B0A33967353}" presName="rootConnector" presStyleLbl="node2" presStyleIdx="0" presStyleCnt="3"/>
      <dgm:spPr/>
      <dgm:t>
        <a:bodyPr/>
        <a:lstStyle/>
        <a:p>
          <a:endParaRPr lang="ru-RU"/>
        </a:p>
      </dgm:t>
    </dgm:pt>
    <dgm:pt modelId="{FA0AE68D-8256-4B2E-9767-A4A59A215FD2}" type="pres">
      <dgm:prSet presAssocID="{D0F3D513-5B0C-4718-8688-3B0A33967353}" presName="hierChild4" presStyleCnt="0"/>
      <dgm:spPr/>
    </dgm:pt>
    <dgm:pt modelId="{F65A48A5-9E8A-46B9-88B9-DA0CBF7AF349}" type="pres">
      <dgm:prSet presAssocID="{D0F3D513-5B0C-4718-8688-3B0A33967353}" presName="hierChild5" presStyleCnt="0"/>
      <dgm:spPr/>
    </dgm:pt>
    <dgm:pt modelId="{DC98C2B4-FAD4-4ADB-9BFD-AD1256E26027}" type="pres">
      <dgm:prSet presAssocID="{CC1531B1-E6B0-4908-9908-73B2CC481F94}" presName="Name50" presStyleLbl="parChTrans1D2" presStyleIdx="1" presStyleCnt="3"/>
      <dgm:spPr/>
      <dgm:t>
        <a:bodyPr/>
        <a:lstStyle/>
        <a:p>
          <a:endParaRPr lang="ru-RU"/>
        </a:p>
      </dgm:t>
    </dgm:pt>
    <dgm:pt modelId="{4FA24901-CA94-4F06-BD63-EE6A23638275}" type="pres">
      <dgm:prSet presAssocID="{428F061D-3507-408A-936C-7F0114BA7967}" presName="hierRoot2" presStyleCnt="0">
        <dgm:presLayoutVars>
          <dgm:hierBranch/>
        </dgm:presLayoutVars>
      </dgm:prSet>
      <dgm:spPr/>
    </dgm:pt>
    <dgm:pt modelId="{0886CA4A-1ABC-4ABF-98A3-34412F198F07}" type="pres">
      <dgm:prSet presAssocID="{428F061D-3507-408A-936C-7F0114BA7967}" presName="rootComposite" presStyleCnt="0"/>
      <dgm:spPr/>
    </dgm:pt>
    <dgm:pt modelId="{2730D0C1-6942-4D38-91D6-FD8AEF725DF0}" type="pres">
      <dgm:prSet presAssocID="{428F061D-3507-408A-936C-7F0114BA7967}" presName="rootText" presStyleLbl="node2" presStyleIdx="1" presStyleCnt="3" custScaleX="1464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B84467-035C-43ED-8F1B-1F4B6B088928}" type="pres">
      <dgm:prSet presAssocID="{428F061D-3507-408A-936C-7F0114BA7967}" presName="rootConnector" presStyleLbl="node2" presStyleIdx="1" presStyleCnt="3"/>
      <dgm:spPr/>
      <dgm:t>
        <a:bodyPr/>
        <a:lstStyle/>
        <a:p>
          <a:endParaRPr lang="ru-RU"/>
        </a:p>
      </dgm:t>
    </dgm:pt>
    <dgm:pt modelId="{1DDC09DB-587A-4484-9092-130AF9F301F1}" type="pres">
      <dgm:prSet presAssocID="{428F061D-3507-408A-936C-7F0114BA7967}" presName="hierChild4" presStyleCnt="0"/>
      <dgm:spPr/>
    </dgm:pt>
    <dgm:pt modelId="{1BE358F4-7BBA-42EB-859C-6E957C77B7E4}" type="pres">
      <dgm:prSet presAssocID="{428F061D-3507-408A-936C-7F0114BA7967}" presName="hierChild5" presStyleCnt="0"/>
      <dgm:spPr/>
    </dgm:pt>
    <dgm:pt modelId="{477A7E5E-0FD4-4D93-97F4-1C5934E990E2}" type="pres">
      <dgm:prSet presAssocID="{F474743B-BEB6-4C64-8802-F60A49D9BCFB}" presName="Name50" presStyleLbl="parChTrans1D2" presStyleIdx="2" presStyleCnt="3"/>
      <dgm:spPr/>
      <dgm:t>
        <a:bodyPr/>
        <a:lstStyle/>
        <a:p>
          <a:endParaRPr lang="ru-RU"/>
        </a:p>
      </dgm:t>
    </dgm:pt>
    <dgm:pt modelId="{D3F06CE1-862C-4063-A6F1-40E6EC234D41}" type="pres">
      <dgm:prSet presAssocID="{12AC9291-3057-47BC-8C85-D6F4BBF1DCEE}" presName="hierRoot2" presStyleCnt="0">
        <dgm:presLayoutVars>
          <dgm:hierBranch/>
        </dgm:presLayoutVars>
      </dgm:prSet>
      <dgm:spPr/>
    </dgm:pt>
    <dgm:pt modelId="{2F555F6D-AF02-41CC-984B-80886994BBBD}" type="pres">
      <dgm:prSet presAssocID="{12AC9291-3057-47BC-8C85-D6F4BBF1DCEE}" presName="rootComposite" presStyleCnt="0"/>
      <dgm:spPr/>
    </dgm:pt>
    <dgm:pt modelId="{291E6D6C-078B-450A-B508-D97976B48E2C}" type="pres">
      <dgm:prSet presAssocID="{12AC9291-3057-47BC-8C85-D6F4BBF1DCEE}" presName="rootText" presStyleLbl="node2" presStyleIdx="2" presStyleCnt="3" custScaleX="153987" custLinFactNeighborX="53873" custLinFactNeighborY="-14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31C10F-1FC7-44BE-9F1F-08A6165A4958}" type="pres">
      <dgm:prSet presAssocID="{12AC9291-3057-47BC-8C85-D6F4BBF1DCEE}" presName="rootConnector" presStyleLbl="node2" presStyleIdx="2" presStyleCnt="3"/>
      <dgm:spPr/>
      <dgm:t>
        <a:bodyPr/>
        <a:lstStyle/>
        <a:p>
          <a:endParaRPr lang="ru-RU"/>
        </a:p>
      </dgm:t>
    </dgm:pt>
    <dgm:pt modelId="{1E4E0B11-4F3C-43BA-B2EF-BB9DB70CDADC}" type="pres">
      <dgm:prSet presAssocID="{12AC9291-3057-47BC-8C85-D6F4BBF1DCEE}" presName="hierChild4" presStyleCnt="0"/>
      <dgm:spPr/>
    </dgm:pt>
    <dgm:pt modelId="{B64FCA5E-808D-44E9-A0B8-60D74EC2282A}" type="pres">
      <dgm:prSet presAssocID="{12AC9291-3057-47BC-8C85-D6F4BBF1DCEE}" presName="hierChild5" presStyleCnt="0"/>
      <dgm:spPr/>
    </dgm:pt>
    <dgm:pt modelId="{93B9A0B9-2FD1-4584-AA24-648FF4A238BF}" type="pres">
      <dgm:prSet presAssocID="{99EF5E2E-2294-43C6-80E2-3F3F579A6FC8}" presName="hierChild3" presStyleCnt="0"/>
      <dgm:spPr/>
    </dgm:pt>
  </dgm:ptLst>
  <dgm:cxnLst>
    <dgm:cxn modelId="{C370C0CA-EB9F-4E31-9DC5-B627DEC4A2F9}" type="presOf" srcId="{428F061D-3507-408A-936C-7F0114BA7967}" destId="{2730D0C1-6942-4D38-91D6-FD8AEF725DF0}" srcOrd="0" destOrd="0" presId="urn:microsoft.com/office/officeart/2005/8/layout/orgChart1"/>
    <dgm:cxn modelId="{13F94CC8-2B2A-4029-AE32-9CAA8D507F48}" srcId="{FFE4BAD3-6A6D-4B02-BBCA-93023C6DA982}" destId="{99EF5E2E-2294-43C6-80E2-3F3F579A6FC8}" srcOrd="0" destOrd="0" parTransId="{22D27649-B79A-4F68-899B-E051B7EC3CB3}" sibTransId="{36752858-9907-47E7-8327-C6F28026C6D1}"/>
    <dgm:cxn modelId="{A66D9D09-98D3-4D5D-802B-F47DB6E16BC6}" type="presOf" srcId="{D0F3D513-5B0C-4718-8688-3B0A33967353}" destId="{0F5289B6-2F44-4C98-BAC2-CD83B512ED8D}" srcOrd="1" destOrd="0" presId="urn:microsoft.com/office/officeart/2005/8/layout/orgChart1"/>
    <dgm:cxn modelId="{A09C5754-5352-4BF6-8AA3-1D0B254867B7}" type="presOf" srcId="{F474743B-BEB6-4C64-8802-F60A49D9BCFB}" destId="{477A7E5E-0FD4-4D93-97F4-1C5934E990E2}" srcOrd="0" destOrd="0" presId="urn:microsoft.com/office/officeart/2005/8/layout/orgChart1"/>
    <dgm:cxn modelId="{7015BC8E-9B05-4C3D-A38A-A52603556EF2}" type="presOf" srcId="{12AC9291-3057-47BC-8C85-D6F4BBF1DCEE}" destId="{FF31C10F-1FC7-44BE-9F1F-08A6165A4958}" srcOrd="1" destOrd="0" presId="urn:microsoft.com/office/officeart/2005/8/layout/orgChart1"/>
    <dgm:cxn modelId="{5195F0E9-5581-4D28-AEB7-805D36AE5D00}" type="presOf" srcId="{99EF5E2E-2294-43C6-80E2-3F3F579A6FC8}" destId="{EDFA99C9-C4A6-4017-9EB9-5733C1F14531}" srcOrd="0" destOrd="0" presId="urn:microsoft.com/office/officeart/2005/8/layout/orgChart1"/>
    <dgm:cxn modelId="{34EA250B-007F-4B54-9696-FDAA3FBBE1CA}" srcId="{99EF5E2E-2294-43C6-80E2-3F3F579A6FC8}" destId="{428F061D-3507-408A-936C-7F0114BA7967}" srcOrd="1" destOrd="0" parTransId="{CC1531B1-E6B0-4908-9908-73B2CC481F94}" sibTransId="{96165CFD-19A5-43A4-80F3-C3DE03AD2D03}"/>
    <dgm:cxn modelId="{0EA17F0B-C007-47F9-89A2-88FE420FDFA2}" type="presOf" srcId="{FFE4BAD3-6A6D-4B02-BBCA-93023C6DA982}" destId="{A5D43C92-B33D-41AC-9228-BA8DD36F1017}" srcOrd="0" destOrd="0" presId="urn:microsoft.com/office/officeart/2005/8/layout/orgChart1"/>
    <dgm:cxn modelId="{CAB0CD3C-1AAF-434C-9313-1E2771359192}" type="presOf" srcId="{99EF5E2E-2294-43C6-80E2-3F3F579A6FC8}" destId="{1EC5E312-6A9F-4F1F-B340-064F158CFD2C}" srcOrd="1" destOrd="0" presId="urn:microsoft.com/office/officeart/2005/8/layout/orgChart1"/>
    <dgm:cxn modelId="{750CBB2F-3B78-42A2-A6D9-B8C5B75078F0}" srcId="{99EF5E2E-2294-43C6-80E2-3F3F579A6FC8}" destId="{D0F3D513-5B0C-4718-8688-3B0A33967353}" srcOrd="0" destOrd="0" parTransId="{6E09EC7C-4CF2-4952-A3E5-F8BF1B985046}" sibTransId="{0F214D7F-35BD-4847-A671-E9CD23B800BC}"/>
    <dgm:cxn modelId="{EB67FEC5-531C-4BB2-BA61-D936048B14D7}" type="presOf" srcId="{12AC9291-3057-47BC-8C85-D6F4BBF1DCEE}" destId="{291E6D6C-078B-450A-B508-D97976B48E2C}" srcOrd="0" destOrd="0" presId="urn:microsoft.com/office/officeart/2005/8/layout/orgChart1"/>
    <dgm:cxn modelId="{53FAE11B-43D7-427D-A3A1-A0269A106226}" type="presOf" srcId="{D0F3D513-5B0C-4718-8688-3B0A33967353}" destId="{DC20233F-D484-462B-9C9A-9CB8E8E22887}" srcOrd="0" destOrd="0" presId="urn:microsoft.com/office/officeart/2005/8/layout/orgChart1"/>
    <dgm:cxn modelId="{1B1CDFBB-9ECF-4F4D-A22F-B7993A889728}" type="presOf" srcId="{428F061D-3507-408A-936C-7F0114BA7967}" destId="{49B84467-035C-43ED-8F1B-1F4B6B088928}" srcOrd="1" destOrd="0" presId="urn:microsoft.com/office/officeart/2005/8/layout/orgChart1"/>
    <dgm:cxn modelId="{DC5CA016-CAEE-4B76-AEA0-5827C0A9B430}" srcId="{99EF5E2E-2294-43C6-80E2-3F3F579A6FC8}" destId="{12AC9291-3057-47BC-8C85-D6F4BBF1DCEE}" srcOrd="2" destOrd="0" parTransId="{F474743B-BEB6-4C64-8802-F60A49D9BCFB}" sibTransId="{5BF12C64-9D91-499D-BA2B-18A2106EA7A1}"/>
    <dgm:cxn modelId="{A70771F7-87BC-4184-968A-DC2F798B577C}" type="presOf" srcId="{6E09EC7C-4CF2-4952-A3E5-F8BF1B985046}" destId="{E37E9BD0-DC9D-4F5F-8511-458810D2CD08}" srcOrd="0" destOrd="0" presId="urn:microsoft.com/office/officeart/2005/8/layout/orgChart1"/>
    <dgm:cxn modelId="{A7D3B57A-3D68-4620-950A-F2E9D5F8E22A}" type="presOf" srcId="{CC1531B1-E6B0-4908-9908-73B2CC481F94}" destId="{DC98C2B4-FAD4-4ADB-9BFD-AD1256E26027}" srcOrd="0" destOrd="0" presId="urn:microsoft.com/office/officeart/2005/8/layout/orgChart1"/>
    <dgm:cxn modelId="{819BF974-11A6-4F4D-AF51-583C17A1D9E7}" type="presParOf" srcId="{A5D43C92-B33D-41AC-9228-BA8DD36F1017}" destId="{25E02F2D-711F-4161-B791-5B8D92B0B68B}" srcOrd="0" destOrd="0" presId="urn:microsoft.com/office/officeart/2005/8/layout/orgChart1"/>
    <dgm:cxn modelId="{C43E4529-A00D-4C8F-837B-73C6EA08D679}" type="presParOf" srcId="{25E02F2D-711F-4161-B791-5B8D92B0B68B}" destId="{1F20EE2F-A1EF-4429-BBA6-85E25579658C}" srcOrd="0" destOrd="0" presId="urn:microsoft.com/office/officeart/2005/8/layout/orgChart1"/>
    <dgm:cxn modelId="{AB740AA1-9BF4-4201-9BA1-8520B3B2D920}" type="presParOf" srcId="{1F20EE2F-A1EF-4429-BBA6-85E25579658C}" destId="{EDFA99C9-C4A6-4017-9EB9-5733C1F14531}" srcOrd="0" destOrd="0" presId="urn:microsoft.com/office/officeart/2005/8/layout/orgChart1"/>
    <dgm:cxn modelId="{A823B429-7213-4633-B2F1-94F4825D7DAF}" type="presParOf" srcId="{1F20EE2F-A1EF-4429-BBA6-85E25579658C}" destId="{1EC5E312-6A9F-4F1F-B340-064F158CFD2C}" srcOrd="1" destOrd="0" presId="urn:microsoft.com/office/officeart/2005/8/layout/orgChart1"/>
    <dgm:cxn modelId="{C67638E1-93A2-4F1D-971C-82A809A76CE3}" type="presParOf" srcId="{25E02F2D-711F-4161-B791-5B8D92B0B68B}" destId="{1755A0F3-0218-4D94-9A61-3954FA30B0CE}" srcOrd="1" destOrd="0" presId="urn:microsoft.com/office/officeart/2005/8/layout/orgChart1"/>
    <dgm:cxn modelId="{409EA215-2E6F-43E6-9D4E-AD511F00BD33}" type="presParOf" srcId="{1755A0F3-0218-4D94-9A61-3954FA30B0CE}" destId="{E37E9BD0-DC9D-4F5F-8511-458810D2CD08}" srcOrd="0" destOrd="0" presId="urn:microsoft.com/office/officeart/2005/8/layout/orgChart1"/>
    <dgm:cxn modelId="{98E00C9B-CCB7-4A90-B42F-4683CEF4F985}" type="presParOf" srcId="{1755A0F3-0218-4D94-9A61-3954FA30B0CE}" destId="{F7F8C3FB-1D02-4379-96DD-05D63B04D8C4}" srcOrd="1" destOrd="0" presId="urn:microsoft.com/office/officeart/2005/8/layout/orgChart1"/>
    <dgm:cxn modelId="{5A4C8FD6-2A09-4BFE-A470-BEB80B27436A}" type="presParOf" srcId="{F7F8C3FB-1D02-4379-96DD-05D63B04D8C4}" destId="{960A8CE9-5837-4407-AEC8-C63F4D02C9DB}" srcOrd="0" destOrd="0" presId="urn:microsoft.com/office/officeart/2005/8/layout/orgChart1"/>
    <dgm:cxn modelId="{16E236B7-26CE-4946-A58E-417D8F7A39CB}" type="presParOf" srcId="{960A8CE9-5837-4407-AEC8-C63F4D02C9DB}" destId="{DC20233F-D484-462B-9C9A-9CB8E8E22887}" srcOrd="0" destOrd="0" presId="urn:microsoft.com/office/officeart/2005/8/layout/orgChart1"/>
    <dgm:cxn modelId="{BE0219D4-FBFA-47BB-BBFC-2B49EC979EEA}" type="presParOf" srcId="{960A8CE9-5837-4407-AEC8-C63F4D02C9DB}" destId="{0F5289B6-2F44-4C98-BAC2-CD83B512ED8D}" srcOrd="1" destOrd="0" presId="urn:microsoft.com/office/officeart/2005/8/layout/orgChart1"/>
    <dgm:cxn modelId="{7BD835DF-B1D4-4173-A107-A632B07B0AE4}" type="presParOf" srcId="{F7F8C3FB-1D02-4379-96DD-05D63B04D8C4}" destId="{FA0AE68D-8256-4B2E-9767-A4A59A215FD2}" srcOrd="1" destOrd="0" presId="urn:microsoft.com/office/officeart/2005/8/layout/orgChart1"/>
    <dgm:cxn modelId="{AB906126-D889-43A4-9369-224E3C8FFC20}" type="presParOf" srcId="{F7F8C3FB-1D02-4379-96DD-05D63B04D8C4}" destId="{F65A48A5-9E8A-46B9-88B9-DA0CBF7AF349}" srcOrd="2" destOrd="0" presId="urn:microsoft.com/office/officeart/2005/8/layout/orgChart1"/>
    <dgm:cxn modelId="{BFC39851-6723-49D8-B17A-632BAD0CA419}" type="presParOf" srcId="{1755A0F3-0218-4D94-9A61-3954FA30B0CE}" destId="{DC98C2B4-FAD4-4ADB-9BFD-AD1256E26027}" srcOrd="2" destOrd="0" presId="urn:microsoft.com/office/officeart/2005/8/layout/orgChart1"/>
    <dgm:cxn modelId="{1EA62ECB-0F32-4576-BCA2-E2B1EFACA6A9}" type="presParOf" srcId="{1755A0F3-0218-4D94-9A61-3954FA30B0CE}" destId="{4FA24901-CA94-4F06-BD63-EE6A23638275}" srcOrd="3" destOrd="0" presId="urn:microsoft.com/office/officeart/2005/8/layout/orgChart1"/>
    <dgm:cxn modelId="{47A7EF3D-AB3C-49D5-A2E4-7F341C4E8040}" type="presParOf" srcId="{4FA24901-CA94-4F06-BD63-EE6A23638275}" destId="{0886CA4A-1ABC-4ABF-98A3-34412F198F07}" srcOrd="0" destOrd="0" presId="urn:microsoft.com/office/officeart/2005/8/layout/orgChart1"/>
    <dgm:cxn modelId="{B215A084-53F6-4506-BB6F-96C3C0D31F81}" type="presParOf" srcId="{0886CA4A-1ABC-4ABF-98A3-34412F198F07}" destId="{2730D0C1-6942-4D38-91D6-FD8AEF725DF0}" srcOrd="0" destOrd="0" presId="urn:microsoft.com/office/officeart/2005/8/layout/orgChart1"/>
    <dgm:cxn modelId="{1CDE9545-7A76-4E61-BF1F-201CBED387EA}" type="presParOf" srcId="{0886CA4A-1ABC-4ABF-98A3-34412F198F07}" destId="{49B84467-035C-43ED-8F1B-1F4B6B088928}" srcOrd="1" destOrd="0" presId="urn:microsoft.com/office/officeart/2005/8/layout/orgChart1"/>
    <dgm:cxn modelId="{C7620D47-8C2D-4492-A345-94C95F63F352}" type="presParOf" srcId="{4FA24901-CA94-4F06-BD63-EE6A23638275}" destId="{1DDC09DB-587A-4484-9092-130AF9F301F1}" srcOrd="1" destOrd="0" presId="urn:microsoft.com/office/officeart/2005/8/layout/orgChart1"/>
    <dgm:cxn modelId="{95B8E831-B537-422E-B317-367295EEA3A1}" type="presParOf" srcId="{4FA24901-CA94-4F06-BD63-EE6A23638275}" destId="{1BE358F4-7BBA-42EB-859C-6E957C77B7E4}" srcOrd="2" destOrd="0" presId="urn:microsoft.com/office/officeart/2005/8/layout/orgChart1"/>
    <dgm:cxn modelId="{4C08F245-DADA-4484-9049-4B32E5C6DA1C}" type="presParOf" srcId="{1755A0F3-0218-4D94-9A61-3954FA30B0CE}" destId="{477A7E5E-0FD4-4D93-97F4-1C5934E990E2}" srcOrd="4" destOrd="0" presId="urn:microsoft.com/office/officeart/2005/8/layout/orgChart1"/>
    <dgm:cxn modelId="{AFAE7FA4-A141-4ADC-ADEF-3D722CE701DD}" type="presParOf" srcId="{1755A0F3-0218-4D94-9A61-3954FA30B0CE}" destId="{D3F06CE1-862C-4063-A6F1-40E6EC234D41}" srcOrd="5" destOrd="0" presId="urn:microsoft.com/office/officeart/2005/8/layout/orgChart1"/>
    <dgm:cxn modelId="{530F5D90-EC2B-40F0-AD3E-D69DD5824CEE}" type="presParOf" srcId="{D3F06CE1-862C-4063-A6F1-40E6EC234D41}" destId="{2F555F6D-AF02-41CC-984B-80886994BBBD}" srcOrd="0" destOrd="0" presId="urn:microsoft.com/office/officeart/2005/8/layout/orgChart1"/>
    <dgm:cxn modelId="{117FCABD-9FC0-4784-836C-DEECADD35310}" type="presParOf" srcId="{2F555F6D-AF02-41CC-984B-80886994BBBD}" destId="{291E6D6C-078B-450A-B508-D97976B48E2C}" srcOrd="0" destOrd="0" presId="urn:microsoft.com/office/officeart/2005/8/layout/orgChart1"/>
    <dgm:cxn modelId="{AF02DCDD-4040-4B40-96C6-12E55F4A1587}" type="presParOf" srcId="{2F555F6D-AF02-41CC-984B-80886994BBBD}" destId="{FF31C10F-1FC7-44BE-9F1F-08A6165A4958}" srcOrd="1" destOrd="0" presId="urn:microsoft.com/office/officeart/2005/8/layout/orgChart1"/>
    <dgm:cxn modelId="{C3E4E489-BF8E-4864-8ED1-9B7A04F143B5}" type="presParOf" srcId="{D3F06CE1-862C-4063-A6F1-40E6EC234D41}" destId="{1E4E0B11-4F3C-43BA-B2EF-BB9DB70CDADC}" srcOrd="1" destOrd="0" presId="urn:microsoft.com/office/officeart/2005/8/layout/orgChart1"/>
    <dgm:cxn modelId="{EF4B4023-B4DE-4C24-AD39-975D225A8B0E}" type="presParOf" srcId="{D3F06CE1-862C-4063-A6F1-40E6EC234D41}" destId="{B64FCA5E-808D-44E9-A0B8-60D74EC2282A}" srcOrd="2" destOrd="0" presId="urn:microsoft.com/office/officeart/2005/8/layout/orgChart1"/>
    <dgm:cxn modelId="{BB852129-8205-4BBB-BA78-E4484DC2554B}" type="presParOf" srcId="{25E02F2D-711F-4161-B791-5B8D92B0B68B}" destId="{93B9A0B9-2FD1-4584-AA24-648FF4A238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C12BE84-1608-4475-AAA3-26283533D7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13"/>
            <a:ext cx="7772400" cy="300039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Чистые вещества и смеси</a:t>
            </a:r>
            <a:endParaRPr lang="ru-RU" sz="6600" dirty="0">
              <a:solidFill>
                <a:srgbClr val="000099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30" name="Object 6"/>
          <p:cNvGraphicFramePr>
            <a:graphicFrameLocks noChangeAspect="1"/>
          </p:cNvGraphicFramePr>
          <p:nvPr>
            <p:ph idx="1"/>
          </p:nvPr>
        </p:nvGraphicFramePr>
        <p:xfrm>
          <a:off x="285720" y="285728"/>
          <a:ext cx="8329613" cy="6329363"/>
        </p:xfrm>
        <a:graphic>
          <a:graphicData uri="http://schemas.openxmlformats.org/presentationml/2006/ole">
            <p:oleObj spid="_x0000_s8194" name="Диаграмма" r:id="rId3" imgW="6067349" imgH="4610100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Газообразные смеси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5072098" cy="125729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воздушная смесь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для подводного плавания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C:\Documents and Settings\Admin\Рабочий стол\картинки к презентациям\300px-Sharm200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2277">
            <a:off x="285719" y="2786058"/>
            <a:ext cx="5948877" cy="3786214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картинки к презентациям\15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32423">
            <a:off x="6951288" y="3910327"/>
            <a:ext cx="1785940" cy="2274097"/>
          </a:xfrm>
          <a:prstGeom prst="rect">
            <a:avLst/>
          </a:prstGeom>
          <a:noFill/>
        </p:spPr>
      </p:pic>
      <p:pic>
        <p:nvPicPr>
          <p:cNvPr id="7173" name="Picture 5" descr="C:\Documents and Settings\Admin\Рабочий стол\картинки к презентациям\akvala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500174"/>
            <a:ext cx="2307997" cy="15001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Твердые смеси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357298"/>
            <a:ext cx="1785950" cy="68579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гранит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C:\Documents and Settings\Admin\Рабочий стол\картинки к презентациям\mansurov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309672"/>
            <a:ext cx="3393305" cy="2262203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картинки к презентациям\mramor_granit_izdeliya_iz_naturalnogo_kamnya_17356115_1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786190"/>
            <a:ext cx="3810000" cy="2857500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картинки к презентациям\emelyanovsko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214554"/>
            <a:ext cx="3104027" cy="27670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Твердые смеси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стекло</a:t>
            </a:r>
          </a:p>
          <a:p>
            <a:pPr>
              <a:buNone/>
            </a:pPr>
            <a:endParaRPr lang="ru-RU" b="1" dirty="0" smtClean="0">
              <a:solidFill>
                <a:srgbClr val="0000CC"/>
              </a:solidFill>
              <a:latin typeface="Garamond" pitchFamily="18" charset="0"/>
            </a:endParaRPr>
          </a:p>
          <a:p>
            <a:endParaRPr lang="ru-RU" dirty="0"/>
          </a:p>
        </p:txBody>
      </p:sp>
      <p:pic>
        <p:nvPicPr>
          <p:cNvPr id="4" name="imgb" descr="http://www.interiordesign.net/articles/blog/1850000585/20080825/glass%20house%20interi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142984"/>
            <a:ext cx="5072098" cy="334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gb" descr="http://www.art-st.ru/images/stories/TGlass/tg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86058"/>
            <a:ext cx="2857520" cy="381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gb" descr="http://drelinfo.ru/Images/7111174027648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643446"/>
            <a:ext cx="3100700" cy="206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Способы разделения смесей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785926"/>
          <a:ext cx="8497887" cy="4198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2D85B1-23C2-43CB-87C1-43AF3D200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3E2D85B1-23C2-43CB-87C1-43AF3D200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3E2D85B1-23C2-43CB-87C1-43AF3D200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dgm id="{3E2D85B1-23C2-43CB-87C1-43AF3D200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037BB8-DC28-4370-B6D2-6E9F9F551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E4037BB8-DC28-4370-B6D2-6E9F9F551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E4037BB8-DC28-4370-B6D2-6E9F9F551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E4037BB8-DC28-4370-B6D2-6E9F9F551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FFBB98-013B-49EA-AB33-CE496CC0E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D1FFBB98-013B-49EA-AB33-CE496CC0E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D1FFBB98-013B-49EA-AB33-CE496CC0E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D1FFBB98-013B-49EA-AB33-CE496CC0EC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758EE6-9302-40FE-B2F0-F0A817017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FC758EE6-9302-40FE-B2F0-F0A817017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FC758EE6-9302-40FE-B2F0-F0A817017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FC758EE6-9302-40FE-B2F0-F0A8170174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BCA1BF-755F-480F-8040-7186EDC7B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2DBCA1BF-755F-480F-8040-7186EDC7B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2DBCA1BF-755F-480F-8040-7186EDC7B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2DBCA1BF-755F-480F-8040-7186EDC7B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EBEAF6-A98C-4C0E-94C4-29B892962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2FEBEAF6-A98C-4C0E-94C4-29B892962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2FEBEAF6-A98C-4C0E-94C4-29B892962F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2FEBEAF6-A98C-4C0E-94C4-29B892962F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90255F-DEB7-4468-8BE2-C1EBA65D3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F790255F-DEB7-4468-8BE2-C1EBA65D3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F790255F-DEB7-4468-8BE2-C1EBA65D3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graphicEl>
                                              <a:dgm id="{F790255F-DEB7-4468-8BE2-C1EBA65D3E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928670"/>
            <a:ext cx="4214842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Отстаивание</a:t>
            </a:r>
            <a:endParaRPr lang="ru-RU" dirty="0"/>
          </a:p>
        </p:txBody>
      </p:sp>
      <p:pic>
        <p:nvPicPr>
          <p:cNvPr id="11266" name="Picture 2" descr="C:\Documents and Settings\Admin\Рабочий стол\картинки к презентациям\6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286124"/>
            <a:ext cx="3016647" cy="2357454"/>
          </a:xfrm>
          <a:prstGeom prst="rect">
            <a:avLst/>
          </a:prstGeom>
          <a:noFill/>
        </p:spPr>
      </p:pic>
      <p:pic>
        <p:nvPicPr>
          <p:cNvPr id="11267" name="Picture 3" descr="C:\Documents and Settings\Admin\Рабочий стол\картинки к презентациям\2_1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2106316" cy="1571636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картинки к презентациям\oly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14290"/>
            <a:ext cx="2000264" cy="2543688"/>
          </a:xfrm>
          <a:prstGeom prst="rect">
            <a:avLst/>
          </a:prstGeom>
          <a:noFill/>
        </p:spPr>
      </p:pic>
      <p:pic>
        <p:nvPicPr>
          <p:cNvPr id="11269" name="Picture 5" descr="C:\Documents and Settings\Admin\Рабочий стол\картинки к презентациям\Trenntech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654" y="2786058"/>
            <a:ext cx="4988031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картинки к презентациям\FV-2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9329">
            <a:off x="5288814" y="2155115"/>
            <a:ext cx="3294987" cy="3309251"/>
          </a:xfrm>
          <a:prstGeom prst="rect">
            <a:avLst/>
          </a:prstGeom>
          <a:noFill/>
        </p:spPr>
      </p:pic>
      <p:pic>
        <p:nvPicPr>
          <p:cNvPr id="14339" name="Picture 3" descr="C:\Documents and Settings\Admin\Рабочий стол\картинки к презентациям\FVL2400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2806">
            <a:off x="647773" y="1567710"/>
            <a:ext cx="3696492" cy="490244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Центрифугирование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14290"/>
            <a:ext cx="4643470" cy="101122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Фильтрование</a:t>
            </a:r>
            <a:endParaRPr lang="ru-RU" dirty="0"/>
          </a:p>
        </p:txBody>
      </p:sp>
      <p:pic>
        <p:nvPicPr>
          <p:cNvPr id="13315" name="Picture 3" descr="C:\Documents and Settings\Admin\Рабочий стол\картинки к презентациям\clip_image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286124"/>
            <a:ext cx="7968633" cy="3221123"/>
          </a:xfrm>
          <a:prstGeom prst="rect">
            <a:avLst/>
          </a:prstGeom>
          <a:noFill/>
        </p:spPr>
      </p:pic>
      <p:pic>
        <p:nvPicPr>
          <p:cNvPr id="13316" name="Picture 4" descr="C:\Documents and Settings\Admin\Рабочий стол\картинки к презентациям\funn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285860"/>
            <a:ext cx="4748484" cy="1643074"/>
          </a:xfrm>
          <a:prstGeom prst="rect">
            <a:avLst/>
          </a:prstGeom>
          <a:noFill/>
        </p:spPr>
      </p:pic>
      <p:pic>
        <p:nvPicPr>
          <p:cNvPr id="10" name="Picture 6" descr="фильт в быт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1384396">
            <a:off x="214282" y="285728"/>
            <a:ext cx="2740802" cy="264320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3362" cy="27971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Действие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магнитом</a:t>
            </a:r>
            <a:endParaRPr lang="ru-RU" dirty="0"/>
          </a:p>
        </p:txBody>
      </p:sp>
      <p:pic>
        <p:nvPicPr>
          <p:cNvPr id="12290" name="Picture 2" descr="C:\Documents and Settings\Admin\Рабочий стол\картинки к презентациям\6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85728"/>
            <a:ext cx="3429006" cy="2794005"/>
          </a:xfrm>
          <a:prstGeom prst="rect">
            <a:avLst/>
          </a:prstGeom>
          <a:noFill/>
        </p:spPr>
      </p:pic>
      <p:pic>
        <p:nvPicPr>
          <p:cNvPr id="5" name="Picture 6" descr="Fe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4282" y="3357562"/>
            <a:ext cx="8645748" cy="3117852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Способы разделения смесей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714348" y="1285860"/>
          <a:ext cx="7704137" cy="5221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FA99C9-C4A6-4017-9EB9-5733C1F14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DFA99C9-C4A6-4017-9EB9-5733C1F14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DFA99C9-C4A6-4017-9EB9-5733C1F14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7E9BD0-DC9D-4F5F-8511-458810D2C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E37E9BD0-DC9D-4F5F-8511-458810D2C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E37E9BD0-DC9D-4F5F-8511-458810D2C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20233F-D484-462B-9C9A-9CB8E8E22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DC20233F-D484-462B-9C9A-9CB8E8E22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DC20233F-D484-462B-9C9A-9CB8E8E22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98C2B4-FAD4-4ADB-9BFD-AD1256E26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DC98C2B4-FAD4-4ADB-9BFD-AD1256E26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DC98C2B4-FAD4-4ADB-9BFD-AD1256E26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30D0C1-6942-4D38-91D6-FD8AEF725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2730D0C1-6942-4D38-91D6-FD8AEF725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2730D0C1-6942-4D38-91D6-FD8AEF725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7A7E5E-0FD4-4D93-97F4-1C5934E9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477A7E5E-0FD4-4D93-97F4-1C5934E9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477A7E5E-0FD4-4D93-97F4-1C5934E99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1E6D6C-078B-450A-B508-D97976B48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291E6D6C-078B-450A-B508-D97976B48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291E6D6C-078B-450A-B508-D97976B48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Сравнительная характеристика температур кипения дистиллированной и морской воды</a:t>
            </a:r>
            <a:endParaRPr lang="ru-RU" sz="2800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468270" y="1600200"/>
          <a:ext cx="8207459" cy="4525963"/>
        </p:xfrm>
        <a:graphic>
          <a:graphicData uri="http://schemas.openxmlformats.org/presentationml/2006/ole">
            <p:oleObj spid="_x0000_s1026" name="Диаграмма" r:id="rId3" imgW="8239049" imgH="4543349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1071546"/>
            <a:ext cx="4543428" cy="8683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Выпаривание</a:t>
            </a:r>
            <a:endParaRPr lang="ru-RU" dirty="0"/>
          </a:p>
        </p:txBody>
      </p:sp>
      <p:pic>
        <p:nvPicPr>
          <p:cNvPr id="16386" name="Picture 2" descr="C:\Documents and Settings\Admin\Рабочий стол\картинки к презентациям\p94_clip_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357562"/>
            <a:ext cx="8178237" cy="3053388"/>
          </a:xfrm>
          <a:prstGeom prst="rect">
            <a:avLst/>
          </a:prstGeom>
          <a:noFill/>
        </p:spPr>
      </p:pic>
      <p:pic>
        <p:nvPicPr>
          <p:cNvPr id="16387" name="Picture 3" descr="C:\Documents and Settings\Admin\Рабочий стол\картинки к презентациям\preview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2434896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Кристаллизация</a:t>
            </a:r>
            <a:endParaRPr lang="ru-RU" dirty="0"/>
          </a:p>
        </p:txBody>
      </p:sp>
      <p:pic>
        <p:nvPicPr>
          <p:cNvPr id="5" name="Picture 6" descr="крист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6218173" cy="466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Перегонка (дистилляция)</a:t>
            </a:r>
            <a:endParaRPr lang="ru-RU" dirty="0"/>
          </a:p>
        </p:txBody>
      </p:sp>
      <p:pic>
        <p:nvPicPr>
          <p:cNvPr id="17410" name="Picture 2" descr="C:\Documents and Settings\Admin\Рабочий стол\картинки к презентациям\104982_w640_h640_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73682"/>
            <a:ext cx="3071834" cy="5293794"/>
          </a:xfrm>
          <a:prstGeom prst="rect">
            <a:avLst/>
          </a:prstGeom>
          <a:noFill/>
        </p:spPr>
      </p:pic>
      <p:pic>
        <p:nvPicPr>
          <p:cNvPr id="17411" name="Picture 3" descr="C:\Documents and Settings\Admin\Рабочий стол\картинки к презентациям\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214422"/>
            <a:ext cx="3576053" cy="2928958"/>
          </a:xfrm>
          <a:prstGeom prst="rect">
            <a:avLst/>
          </a:prstGeom>
          <a:noFill/>
        </p:spPr>
      </p:pic>
      <p:pic>
        <p:nvPicPr>
          <p:cNvPr id="17412" name="Picture 4" descr="C:\Documents and Settings\Admin\Рабочий стол\картинки к презентациям\clip_image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429132"/>
            <a:ext cx="5214974" cy="20967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D:\Оля\НЕ школа\Растения (картинки)\FL0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86874" cy="65008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34" y="1071546"/>
            <a:ext cx="72152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6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</a:p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572560" cy="2000264"/>
          </a:xfrm>
        </p:spPr>
        <p:txBody>
          <a:bodyPr anchor="t">
            <a:noAutofit/>
          </a:bodyPr>
          <a:lstStyle/>
          <a:p>
            <a:pPr algn="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вещество без примесей,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либо их настолько мало, что они не влияют на свойства вещества.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571480"/>
            <a:ext cx="585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Чистое вещество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357694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система, состоящая из нескольких веществ (компонентов).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3571876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Смесь – </a:t>
            </a:r>
            <a:endParaRPr lang="ru-RU" sz="4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864399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u="sng" dirty="0" smtClean="0">
                <a:latin typeface="Times New Roman" pitchFamily="18" charset="0"/>
                <a:cs typeface="Times New Roman" pitchFamily="18" charset="0"/>
              </a:rPr>
              <a:t>Маркировка реактивов, выпускаемых промышленностью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(по снижению содержания основного вещества)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	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осч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 	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особенно чистый,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	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хч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	- химически чистый,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	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чда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 	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чистый для анализа,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	«ч»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	- чистый.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2" name="Organization Chart 6"/>
          <p:cNvGraphicFramePr>
            <a:graphicFrameLocks/>
          </p:cNvGraphicFramePr>
          <p:nvPr>
            <p:ph/>
          </p:nvPr>
        </p:nvGraphicFramePr>
        <p:xfrm>
          <a:off x="428596" y="571480"/>
          <a:ext cx="8208963" cy="5832475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  <p:pic>
        <p:nvPicPr>
          <p:cNvPr id="4" name="Picture 35" descr="одн смес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429000"/>
            <a:ext cx="3286148" cy="29090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857496"/>
            <a:ext cx="4000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Смеси, в которых даже с помощью микроскопа нельзя обнаружить частицы веществ – компонентов.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2857496"/>
            <a:ext cx="41434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Смеси, в которых невооруженным глазом или с помощью микроскопа можно заметить частицы компонентов.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subSp spid="_x0000_s205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>
                                            <p:subSp spid="_x0000_s2059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>
                                            <p:subSp spid="_x0000_s2059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2">
                                            <p:subSp spid="_x0000_s2059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subSp spid="_x0000_s2060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2">
                                            <p:subSp spid="_x0000_s2060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2">
                                            <p:subSp spid="_x0000_s2060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2">
                                            <p:subSp spid="_x0000_s2060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subSp spid="_x0000_s206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2">
                                            <p:subSp spid="_x0000_s2061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2">
                                            <p:subSp spid="_x0000_s2061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2">
                                            <p:subSp spid="_x0000_s206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subSp spid="_x0000_s206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22">
                                            <p:subSp spid="_x0000_s2064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22">
                                            <p:subSp spid="_x0000_s2064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222">
                                            <p:subSp spid="_x0000_s206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subSp spid="_x0000_s206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22">
                                            <p:subSp spid="_x0000_s2065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22">
                                            <p:subSp spid="_x0000_s2065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22">
                                            <p:subSp spid="_x0000_s2065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subSp spid="_x0000_s2066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22">
                                            <p:subSp spid="_x0000_s2066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22">
                                            <p:subSp spid="_x0000_s2066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222">
                                            <p:subSp spid="_x0000_s2066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subSp spid="_x0000_s206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222">
                                            <p:subSp spid="_x0000_s2062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222">
                                            <p:subSp spid="_x0000_s2062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222">
                                            <p:subSp spid="_x0000_s206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subSp spid="_x0000_s206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22">
                                            <p:subSp spid="_x0000_s2063"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222">
                                            <p:subSp spid="_x0000_s2063"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222">
                                            <p:subSp spid="_x0000_s206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9222" grpId="0" uiExpand="1" bld="breadthByNode"/>
      <p:bldP spid="5" grpId="0"/>
      <p:bldP spid="5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Жидкие смеси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4" name="Picture 2" descr="C:\Documents and Settings\Admin\Рабочий стол\картинки к презентациям\1_1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00306"/>
            <a:ext cx="4286280" cy="3929090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3786214" cy="47147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клеточный</a:t>
            </a:r>
            <a:r>
              <a:rPr lang="ru-RU" b="1" dirty="0" smtClean="0">
                <a:solidFill>
                  <a:srgbClr val="0000CC"/>
                </a:solidFill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сок</a:t>
            </a:r>
            <a:endParaRPr lang="ru-RU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pic>
        <p:nvPicPr>
          <p:cNvPr id="3077" name="Picture 5" descr="C:\Documents and Settings\Admin\Рабочий стол\картинки к презентациям\i_kletk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28736"/>
            <a:ext cx="3901805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578647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Жидкие смеси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1971660" cy="7572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молоко</a:t>
            </a:r>
          </a:p>
          <a:p>
            <a:endParaRPr lang="ru-RU" dirty="0"/>
          </a:p>
        </p:txBody>
      </p:sp>
      <p:pic>
        <p:nvPicPr>
          <p:cNvPr id="4098" name="Picture 2" descr="C:\Documents and Settings\Admin\Рабочий стол\картинки к презентациям\43186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428736"/>
            <a:ext cx="3333757" cy="2500318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картинки к презентациям\37613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643182"/>
            <a:ext cx="2481268" cy="2481268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картинки к презентациям\milk_custom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429132"/>
            <a:ext cx="2214578" cy="2145372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Рабочий стол\картинки к презентациям\sale_milk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357165"/>
            <a:ext cx="1945668" cy="1705701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Рабочий стол\картинки к презентациям\lubimo_s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57166"/>
            <a:ext cx="1035478" cy="1143008"/>
          </a:xfrm>
          <a:prstGeom prst="rect">
            <a:avLst/>
          </a:prstGeom>
          <a:noFill/>
        </p:spPr>
      </p:pic>
      <p:pic>
        <p:nvPicPr>
          <p:cNvPr id="4103" name="Picture 7" descr="C:\Documents and Settings\Admin\Рабочий стол\картинки к презентациям\cow_mil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428868"/>
            <a:ext cx="2048108" cy="1785950"/>
          </a:xfrm>
          <a:prstGeom prst="rect">
            <a:avLst/>
          </a:prstGeom>
          <a:noFill/>
        </p:spPr>
      </p:pic>
      <p:pic>
        <p:nvPicPr>
          <p:cNvPr id="4104" name="Picture 8" descr="C:\Documents and Settings\Admin\Рабочий стол\картинки к презентациям\4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4357694"/>
            <a:ext cx="2713167" cy="20383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Жидкие смеси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428736"/>
            <a:ext cx="3471858" cy="68579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минеральная вода</a:t>
            </a:r>
          </a:p>
          <a:p>
            <a:endParaRPr lang="ru-RU" dirty="0"/>
          </a:p>
        </p:txBody>
      </p:sp>
      <p:pic>
        <p:nvPicPr>
          <p:cNvPr id="5122" name="Picture 2" descr="C:\Documents and Settings\Admin\Рабочий стол\картинки к презентациям\perrier_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429000"/>
            <a:ext cx="2714644" cy="3132282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картинки к презентациям\preview_600_7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214422"/>
            <a:ext cx="2905024" cy="3786214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картинки к презентациям\05_im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357430"/>
            <a:ext cx="2287346" cy="37607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58246" cy="85725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Газообразные смеси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357298"/>
            <a:ext cx="1471594" cy="68579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00CC"/>
                </a:solidFill>
                <a:latin typeface="Garamond" pitchFamily="18" charset="0"/>
              </a:rPr>
              <a:t>воздух</a:t>
            </a:r>
          </a:p>
          <a:p>
            <a:endParaRPr lang="ru-RU" dirty="0"/>
          </a:p>
        </p:txBody>
      </p:sp>
      <p:pic>
        <p:nvPicPr>
          <p:cNvPr id="6146" name="Picture 2" descr="C:\Documents and Settings\Admin\Рабочий стол\картинки к презентациям\bu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0432">
            <a:off x="7000892" y="1071546"/>
            <a:ext cx="1905013" cy="1428760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картинки к презентациям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3555">
            <a:off x="428596" y="1214422"/>
            <a:ext cx="4143404" cy="5179254"/>
          </a:xfrm>
          <a:prstGeom prst="rect">
            <a:avLst/>
          </a:prstGeom>
          <a:noFill/>
        </p:spPr>
      </p:pic>
      <p:pic>
        <p:nvPicPr>
          <p:cNvPr id="6149" name="Picture 5" descr="C:\Documents and Settings\Admin\Рабочий стол\картинки к презентациям\b-94023-bal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643182"/>
            <a:ext cx="2843208" cy="38841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139</Words>
  <Application>Microsoft Office PowerPoint</Application>
  <PresentationFormat>Экран (4:3)</PresentationFormat>
  <Paragraphs>56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Диаграмма</vt:lpstr>
      <vt:lpstr>Чистые вещества и смеси</vt:lpstr>
      <vt:lpstr>Сравнительная характеристика температур кипения дистиллированной и морской воды</vt:lpstr>
      <vt:lpstr> вещество без примесей, либо их настолько мало, что они не влияют на свойства вещества.</vt:lpstr>
      <vt:lpstr>Слайд 4</vt:lpstr>
      <vt:lpstr>Слайд 5</vt:lpstr>
      <vt:lpstr>Жидкие смеси</vt:lpstr>
      <vt:lpstr>Жидкие смеси</vt:lpstr>
      <vt:lpstr>Жидкие смеси</vt:lpstr>
      <vt:lpstr>Газообразные смеси</vt:lpstr>
      <vt:lpstr>Слайд 10</vt:lpstr>
      <vt:lpstr>Газообразные смеси</vt:lpstr>
      <vt:lpstr>Твердые смеси</vt:lpstr>
      <vt:lpstr>Твердые смеси</vt:lpstr>
      <vt:lpstr>Способы разделения смесей</vt:lpstr>
      <vt:lpstr>Отстаивание</vt:lpstr>
      <vt:lpstr>Центрифугирование</vt:lpstr>
      <vt:lpstr>Фильтрование</vt:lpstr>
      <vt:lpstr>Действие  магнитом</vt:lpstr>
      <vt:lpstr>Способы разделения смесей</vt:lpstr>
      <vt:lpstr>Выпаривание</vt:lpstr>
      <vt:lpstr>Кристаллизация</vt:lpstr>
      <vt:lpstr>Перегонка (дистилляция)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Чистые вещества и смеси</dc:title>
  <dc:creator>Администратор</dc:creator>
  <cp:lastModifiedBy>DNA7 X64</cp:lastModifiedBy>
  <cp:revision>22</cp:revision>
  <dcterms:modified xsi:type="dcterms:W3CDTF">2010-01-30T15:46:47Z</dcterms:modified>
</cp:coreProperties>
</file>