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256" r:id="rId2"/>
    <p:sldId id="259" r:id="rId3"/>
    <p:sldId id="263" r:id="rId4"/>
    <p:sldId id="264" r:id="rId5"/>
    <p:sldId id="266" r:id="rId6"/>
    <p:sldId id="26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90000"/>
    <a:srgbClr val="FF33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09EAC-F56A-474B-9114-CAE095B61617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7B2FA8-AF60-492D-B589-FCB88FA3A7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7B2FA8-AF60-492D-B589-FCB88FA3A73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7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161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35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3B7DC-A989-4929-AEDF-96EAC55EB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AB36C-D6DE-4486-A1B3-AC2E07301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8750"/>
            <a:ext cx="2057400" cy="5972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8750"/>
            <a:ext cx="6019800" cy="5972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FA137-4094-4975-8031-A23CFFDC2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FA7FC-FF74-407D-AA82-16B253B48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FBB61-FEF0-4F4E-B821-68196CB95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8A61E-1F01-4F4D-81D1-2FA3485C3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36886-5AD6-43BF-B987-C1869F834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12AB8-2A8C-48FE-8D61-D0F0E9C36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7E5E3-D666-4C85-8EDF-BAAE1FC63C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8FA6E-BDDD-4C21-B1F7-7F955A869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D9571-DB18-42F3-8D7D-44139661A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4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4112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3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4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5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6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7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8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19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0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1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3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4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5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7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8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9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1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2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3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4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5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36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4137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8750"/>
            <a:ext cx="822960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38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40" name="Rectangle 4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41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B0AD299-5B9E-4A7E-B8AF-B16410241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3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10" Type="http://schemas.openxmlformats.org/officeDocument/2006/relationships/image" Target="../media/image27.png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33.png"/><Relationship Id="rId18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slide" Target="slide4.xml"/><Relationship Id="rId12" Type="http://schemas.openxmlformats.org/officeDocument/2006/relationships/image" Target="../media/image32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image" Target="../media/image31.png"/><Relationship Id="rId5" Type="http://schemas.openxmlformats.org/officeDocument/2006/relationships/slide" Target="slide16.xml"/><Relationship Id="rId15" Type="http://schemas.openxmlformats.org/officeDocument/2006/relationships/image" Target="../media/image35.png"/><Relationship Id="rId10" Type="http://schemas.openxmlformats.org/officeDocument/2006/relationships/slide" Target="slide14.xml"/><Relationship Id="rId19" Type="http://schemas.openxmlformats.org/officeDocument/2006/relationships/image" Target="../media/image38.png"/><Relationship Id="rId4" Type="http://schemas.openxmlformats.org/officeDocument/2006/relationships/image" Target="../media/image29.png"/><Relationship Id="rId9" Type="http://schemas.openxmlformats.org/officeDocument/2006/relationships/image" Target="../media/image30.png"/><Relationship Id="rId1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6.xml"/><Relationship Id="rId5" Type="http://schemas.openxmlformats.org/officeDocument/2006/relationships/slide" Target="slide5.xml"/><Relationship Id="rId10" Type="http://schemas.openxmlformats.org/officeDocument/2006/relationships/slide" Target="slide14.xml"/><Relationship Id="rId4" Type="http://schemas.openxmlformats.org/officeDocument/2006/relationships/slide" Target="slide13.xml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42.png"/><Relationship Id="rId10" Type="http://schemas.openxmlformats.org/officeDocument/2006/relationships/slide" Target="slide16.xml"/><Relationship Id="rId4" Type="http://schemas.openxmlformats.org/officeDocument/2006/relationships/image" Target="../media/image41.png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43.png"/><Relationship Id="rId10" Type="http://schemas.openxmlformats.org/officeDocument/2006/relationships/slide" Target="slide16.xml"/><Relationship Id="rId4" Type="http://schemas.openxmlformats.org/officeDocument/2006/relationships/slide" Target="slide15.xml"/><Relationship Id="rId9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image" Target="../media/image44.png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slide" Target="slide17.xml"/><Relationship Id="rId9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slide" Target="slide15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3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8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image" Target="../media/image21.png"/><Relationship Id="rId5" Type="http://schemas.openxmlformats.org/officeDocument/2006/relationships/slide" Target="slide4.xml"/><Relationship Id="rId15" Type="http://schemas.openxmlformats.org/officeDocument/2006/relationships/slide" Target="slide10.xml"/><Relationship Id="rId10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slide" Target="slide6.xml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4.xml"/><Relationship Id="rId7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11.xml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9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44675"/>
            <a:ext cx="8207375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/>
              <a:t>Бессоюзные сложные предложения</a:t>
            </a:r>
          </a:p>
        </p:txBody>
      </p:sp>
      <p:sp>
        <p:nvSpPr>
          <p:cNvPr id="3" name="Выноска со стрелкой вниз 2">
            <a:hlinkClick r:id="rId3" action="ppaction://hlinksldjump" tooltip="начать работу"/>
          </p:cNvPr>
          <p:cNvSpPr/>
          <p:nvPr/>
        </p:nvSpPr>
        <p:spPr>
          <a:xfrm>
            <a:off x="2928926" y="3929066"/>
            <a:ext cx="3429024" cy="1357322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>
                  <a:solidFill>
                    <a:schemeClr val="bg2"/>
                  </a:solidFill>
                </a:ln>
              </a:rPr>
              <a:t>старт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476375" y="5589588"/>
            <a:ext cx="648017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latin typeface="Arial" charset="0"/>
              </a:rPr>
              <a:t>Камаева Т.В., учитель русского языка и литературы МОУ «СОШ №2 г.Нариманов»</a:t>
            </a:r>
          </a:p>
          <a:p>
            <a:pPr algn="ctr"/>
            <a:r>
              <a:rPr lang="ru-RU">
                <a:latin typeface="Arial" charset="0"/>
              </a:rPr>
              <a:t>Астраханская область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3" name="Прямоугольник 14"/>
          <p:cNvSpPr>
            <a:spLocks noChangeArrowheads="1"/>
          </p:cNvSpPr>
          <p:nvPr/>
        </p:nvSpPr>
        <p:spPr bwMode="auto">
          <a:xfrm rot="-420662">
            <a:off x="2933700" y="2111375"/>
            <a:ext cx="54308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</a:rPr>
              <a:t>А </a:t>
            </a:r>
            <a:r>
              <a:rPr lang="ru-RU" sz="32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просьба</a:t>
            </a: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</a:rPr>
              <a:t> моя </a:t>
            </a:r>
            <a:r>
              <a:rPr lang="ru-RU" sz="32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состоит</a:t>
            </a: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</a:rPr>
              <a:t> в следующем: </a:t>
            </a:r>
            <a:r>
              <a:rPr lang="ru-RU" sz="32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берегите</a:t>
            </a: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</a:rPr>
              <a:t> наш язык.</a:t>
            </a:r>
          </a:p>
        </p:txBody>
      </p:sp>
      <p:sp>
        <p:nvSpPr>
          <p:cNvPr id="16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19" name="Стрелка вправо 18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35" name="Выноска со стрелкой вверх 34"/>
          <p:cNvSpPr/>
          <p:nvPr/>
        </p:nvSpPr>
        <p:spPr>
          <a:xfrm rot="20258641">
            <a:off x="3778250" y="3087688"/>
            <a:ext cx="3286125" cy="1679575"/>
          </a:xfrm>
          <a:prstGeom prst="upArrowCallout">
            <a:avLst>
              <a:gd name="adj1" fmla="val 8522"/>
              <a:gd name="adj2" fmla="val 23362"/>
              <a:gd name="adj3" fmla="val 25000"/>
              <a:gd name="adj4" fmla="val 4622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>
                  <a:solidFill>
                    <a:schemeClr val="bg2"/>
                  </a:solidFill>
                </a:ln>
              </a:rPr>
              <a:t>а именно?</a:t>
            </a:r>
          </a:p>
        </p:txBody>
      </p:sp>
      <p:grpSp>
        <p:nvGrpSpPr>
          <p:cNvPr id="7" name="Diagram group">
            <a:hlinkClick r:id="rId4" action="ppaction://hlinksldjump" tooltip="двоеточие"/>
          </p:cNvPr>
          <p:cNvGrpSpPr/>
          <p:nvPr/>
        </p:nvGrpSpPr>
        <p:grpSpPr>
          <a:xfrm>
            <a:off x="214282" y="428604"/>
            <a:ext cx="3000396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8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7" name="Скругленный прямоугольник 4">
                <a:hlinkClick r:id="rId4" action="ppaction://hlinksldjump" tooltip="перейти"/>
              </p:cNvPr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Двоеточие</a:t>
                </a:r>
              </a:p>
            </p:txBody>
          </p:sp>
        </p:grpSp>
      </p:grpSp>
      <p:sp>
        <p:nvSpPr>
          <p:cNvPr id="38" name="Скругленный прямоугольник 37">
            <a:hlinkClick r:id="rId5" action="ppaction://hlinksldjump" tooltip="причина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причина</a:t>
            </a:r>
          </a:p>
        </p:txBody>
      </p:sp>
      <p:pic>
        <p:nvPicPr>
          <p:cNvPr id="39" name="Скругленный прямоугольник 38">
            <a:hlinkClick r:id="rId6" action="ppaction://hlinksldjump" tooltip="дополнение"/>
          </p:cNvPr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4075" y="2792413"/>
            <a:ext cx="1992313" cy="809625"/>
          </a:xfrm>
          <a:prstGeom prst="rect">
            <a:avLst/>
          </a:prstGeom>
          <a:noFill/>
        </p:spPr>
      </p:pic>
      <p:grpSp>
        <p:nvGrpSpPr>
          <p:cNvPr id="9" name="Diagram group">
            <a:hlinkClick r:id="rId8" action="ppaction://hlinksldjump" tooltip="запятая, точка с запятой"/>
          </p:cNvPr>
          <p:cNvGrpSpPr/>
          <p:nvPr/>
        </p:nvGrpSpPr>
        <p:grpSpPr>
          <a:xfrm>
            <a:off x="428596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Скругленный прямоугольник 4">
                <a:hlinkClick r:id="rId8" action="ppaction://hlinksldjump" tooltip="перейти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8" action="ppaction://hlinksldjump" tooltip="перейти"/>
                  </a:rPr>
                  <a:t>Запятая, точка с запятой</a:t>
                </a:r>
                <a:endParaRPr lang="ru-RU" b="1" dirty="0"/>
              </a:p>
            </p:txBody>
          </p:sp>
        </p:grpSp>
      </p:grpSp>
      <p:grpSp>
        <p:nvGrpSpPr>
          <p:cNvPr id="11" name="Diagram group">
            <a:hlinkClick r:id="rId9" action="ppaction://hlinksldjump" tooltip="тире"/>
          </p:cNvPr>
          <p:cNvGrpSpPr/>
          <p:nvPr/>
        </p:nvGrpSpPr>
        <p:grpSpPr>
          <a:xfrm>
            <a:off x="500034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46" name="Скругленный прямоугольник 45">
                <a:hlinkClick r:id="rId9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7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9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304" name="Группа 24"/>
          <p:cNvGrpSpPr>
            <a:grpSpLocks/>
          </p:cNvGrpSpPr>
          <p:nvPr/>
        </p:nvGrpSpPr>
        <p:grpSpPr bwMode="auto">
          <a:xfrm rot="168645">
            <a:off x="2776538" y="93663"/>
            <a:ext cx="5027612" cy="1568450"/>
            <a:chOff x="2732267" y="279142"/>
            <a:chExt cx="5026999" cy="1764836"/>
          </a:xfrm>
        </p:grpSpPr>
        <p:grpSp>
          <p:nvGrpSpPr>
            <p:cNvPr id="12312" name="Группа 38"/>
            <p:cNvGrpSpPr>
              <a:grpSpLocks/>
            </p:cNvGrpSpPr>
            <p:nvPr/>
          </p:nvGrpSpPr>
          <p:grpSpPr bwMode="auto">
            <a:xfrm rot="-598540">
              <a:off x="2732267" y="279142"/>
              <a:ext cx="5026999" cy="1764836"/>
              <a:chOff x="973137" y="894301"/>
              <a:chExt cx="7314051" cy="1877533"/>
            </a:xfrm>
          </p:grpSpPr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3495088" y="990089"/>
                <a:ext cx="720726" cy="1669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Text Box 9"/>
              <p:cNvSpPr txBox="1">
                <a:spLocks noChangeArrowheads="1"/>
              </p:cNvSpPr>
              <p:nvPr/>
            </p:nvSpPr>
            <p:spPr bwMode="auto">
              <a:xfrm>
                <a:off x="7495027" y="894301"/>
                <a:ext cx="792161" cy="1877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0" name="Text Box 10"/>
              <p:cNvSpPr txBox="1">
                <a:spLocks noChangeArrowheads="1"/>
              </p:cNvSpPr>
              <p:nvPr/>
            </p:nvSpPr>
            <p:spPr bwMode="auto">
              <a:xfrm>
                <a:off x="973137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1817790" y="996368"/>
                <a:ext cx="792161" cy="1669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2" name="Text Box 13"/>
              <p:cNvSpPr txBox="1">
                <a:spLocks noChangeArrowheads="1"/>
              </p:cNvSpPr>
              <p:nvPr/>
            </p:nvSpPr>
            <p:spPr bwMode="auto">
              <a:xfrm>
                <a:off x="2865507" y="1003644"/>
                <a:ext cx="647700" cy="1669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9600" b="1" dirty="0">
                    <a:ln w="28575">
                      <a:solidFill>
                        <a:schemeClr val="bg2"/>
                      </a:solidFill>
                    </a:ln>
                    <a:solidFill>
                      <a:srgbClr val="FF0000"/>
                    </a:solidFill>
                    <a:latin typeface="Arial" charset="0"/>
                  </a:rPr>
                  <a:t>:</a:t>
                </a:r>
              </a:p>
            </p:txBody>
          </p:sp>
        </p:grpSp>
        <p:pic>
          <p:nvPicPr>
            <p:cNvPr id="27" name="Прямоугольник 26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-168645">
              <a:off x="4656987" y="407896"/>
              <a:ext cx="3126867" cy="1241530"/>
            </a:xfrm>
            <a:prstGeom prst="rect">
              <a:avLst/>
            </a:prstGeom>
            <a:noFill/>
          </p:spPr>
        </p:pic>
      </p:grpSp>
      <p:cxnSp>
        <p:nvCxnSpPr>
          <p:cNvPr id="34" name="Прямая соединительная линия 33"/>
          <p:cNvCxnSpPr/>
          <p:nvPr/>
        </p:nvCxnSpPr>
        <p:spPr>
          <a:xfrm flipV="1">
            <a:off x="3429000" y="2786063"/>
            <a:ext cx="1285875" cy="142875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06" name="Группа 37"/>
          <p:cNvGrpSpPr>
            <a:grpSpLocks/>
          </p:cNvGrpSpPr>
          <p:nvPr/>
        </p:nvGrpSpPr>
        <p:grpSpPr bwMode="auto">
          <a:xfrm rot="-283094">
            <a:off x="5715000" y="2428875"/>
            <a:ext cx="1428750" cy="214313"/>
            <a:chOff x="4500562" y="2428868"/>
            <a:chExt cx="1000132" cy="142876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500302" y="2428727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4499761" y="2499833"/>
              <a:ext cx="1000132" cy="7090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07" name="Группа 37"/>
          <p:cNvGrpSpPr>
            <a:grpSpLocks/>
          </p:cNvGrpSpPr>
          <p:nvPr/>
        </p:nvGrpSpPr>
        <p:grpSpPr bwMode="auto">
          <a:xfrm rot="-304248">
            <a:off x="5357813" y="3000375"/>
            <a:ext cx="1500187" cy="214313"/>
            <a:chOff x="4500562" y="2428868"/>
            <a:chExt cx="1000132" cy="142876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4499479" y="2428633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500637" y="2499921"/>
              <a:ext cx="1000133" cy="7090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Стрелка вправо 5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6925" y="2590800"/>
            <a:ext cx="7034213" cy="3902075"/>
          </a:xfrm>
          <a:prstGeom prst="rect">
            <a:avLst/>
          </a:prstGeom>
          <a:noFill/>
        </p:spPr>
      </p:pic>
      <p:pic>
        <p:nvPicPr>
          <p:cNvPr id="54" name="Стрелка вправо 5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6163" y="914400"/>
            <a:ext cx="7358062" cy="3554413"/>
          </a:xfrm>
          <a:prstGeom prst="rect">
            <a:avLst/>
          </a:prstGeom>
          <a:noFill/>
        </p:spPr>
      </p:pic>
      <p:grpSp>
        <p:nvGrpSpPr>
          <p:cNvPr id="13316" name="Группа 52"/>
          <p:cNvGrpSpPr>
            <a:grpSpLocks/>
          </p:cNvGrpSpPr>
          <p:nvPr/>
        </p:nvGrpSpPr>
        <p:grpSpPr bwMode="auto">
          <a:xfrm>
            <a:off x="2500313" y="-214313"/>
            <a:ext cx="6357937" cy="2214563"/>
            <a:chOff x="2571736" y="3929066"/>
            <a:chExt cx="6357982" cy="1714512"/>
          </a:xfrm>
        </p:grpSpPr>
        <p:sp>
          <p:nvSpPr>
            <p:cNvPr id="51" name="Стрелка вправо 50"/>
            <p:cNvSpPr/>
            <p:nvPr/>
          </p:nvSpPr>
          <p:spPr>
            <a:xfrm>
              <a:off x="2571736" y="3929066"/>
              <a:ext cx="6357982" cy="1714512"/>
            </a:xfrm>
            <a:prstGeom prst="rightArrow">
              <a:avLst>
                <a:gd name="adj1" fmla="val 75000"/>
                <a:gd name="adj2" fmla="val 50000"/>
              </a:avLst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16200000" scaled="0"/>
            </a:gradFill>
            <a:ln>
              <a:solidFill>
                <a:schemeClr val="bg2">
                  <a:alpha val="90000"/>
                </a:schemeClr>
              </a:solidFill>
            </a:ln>
            <a:scene3d>
              <a:camera prst="perspectiveRelaxed">
                <a:rot lat="19149996" lon="20104178" rev="1577324"/>
              </a:camera>
              <a:lightRig rig="soft" dir="t"/>
              <a:backdrop>
                <a:anchor x="0" y="0" z="-210000"/>
                <a:norm dx="0" dy="0" dz="914400"/>
                <a:up dx="0" dy="914400" dz="0"/>
              </a:backdrop>
            </a:scene3d>
            <a:sp3d z="-227350" prstMaterial="matte"/>
          </p:spPr>
          <p:style>
            <a:ln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346" name="Text Box 5">
              <a:hlinkClick r:id="rId5" action="ppaction://hlinksldjump" tooltip="противопоставление"/>
            </p:cNvPr>
            <p:cNvSpPr txBox="1">
              <a:spLocks noChangeArrowheads="1"/>
            </p:cNvSpPr>
            <p:nvPr/>
          </p:nvSpPr>
          <p:spPr bwMode="auto">
            <a:xfrm rot="-581152">
              <a:off x="3175995" y="4543428"/>
              <a:ext cx="52578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solidFill>
                    <a:schemeClr val="bg2"/>
                  </a:solidFill>
                  <a:latin typeface="Arial" charset="0"/>
                </a:rPr>
                <a:t>противопоставление</a:t>
              </a:r>
            </a:p>
          </p:txBody>
        </p:sp>
      </p:grpSp>
      <p:grpSp>
        <p:nvGrpSpPr>
          <p:cNvPr id="3" name="Diagram group">
            <a:hlinkClick r:id="rId6" action="ppaction://hlinksldjump" tooltip="двоеточие"/>
          </p:cNvPr>
          <p:cNvGrpSpPr/>
          <p:nvPr/>
        </p:nvGrpSpPr>
        <p:grpSpPr>
          <a:xfrm>
            <a:off x="571472" y="2643182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4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6" name="Скругленный прямоугольник 5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6" action="ppaction://hlinksldjump" tooltip="перейти"/>
                  </a:rPr>
                  <a:t>Двоеточие </a:t>
                </a:r>
                <a:endParaRPr lang="ru-RU" b="1" dirty="0"/>
              </a:p>
            </p:txBody>
          </p:sp>
        </p:grpSp>
      </p:grpSp>
      <p:grpSp>
        <p:nvGrpSpPr>
          <p:cNvPr id="5" name="Diagram group">
            <a:hlinkClick r:id="rId7" action="ppaction://hlinksldjump" tooltip="запятая, точка с запятой"/>
          </p:cNvPr>
          <p:cNvGrpSpPr/>
          <p:nvPr/>
        </p:nvGrpSpPr>
        <p:grpSpPr>
          <a:xfrm>
            <a:off x="571472" y="3714752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8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10" name="Скругленный прямоугольник 9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7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" name="AutoShape 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pic>
        <p:nvPicPr>
          <p:cNvPr id="9" name="Diagram group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03188" y="622300"/>
            <a:ext cx="3663951" cy="2254250"/>
          </a:xfrm>
          <a:prstGeom prst="rect">
            <a:avLst/>
          </a:prstGeom>
          <a:noFill/>
        </p:spPr>
      </p:pic>
      <p:grpSp>
        <p:nvGrpSpPr>
          <p:cNvPr id="13323" name="Группа 49"/>
          <p:cNvGrpSpPr>
            <a:grpSpLocks/>
          </p:cNvGrpSpPr>
          <p:nvPr/>
        </p:nvGrpSpPr>
        <p:grpSpPr bwMode="auto">
          <a:xfrm rot="817852">
            <a:off x="2828925" y="3178175"/>
            <a:ext cx="5338763" cy="1606550"/>
            <a:chOff x="2714612" y="214290"/>
            <a:chExt cx="5339094" cy="1605627"/>
          </a:xfrm>
        </p:grpSpPr>
        <p:grpSp>
          <p:nvGrpSpPr>
            <p:cNvPr id="13334" name="Группа 16"/>
            <p:cNvGrpSpPr>
              <a:grpSpLocks/>
            </p:cNvGrpSpPr>
            <p:nvPr/>
          </p:nvGrpSpPr>
          <p:grpSpPr bwMode="auto">
            <a:xfrm rot="168645">
              <a:off x="2817222" y="250256"/>
              <a:ext cx="5047428" cy="1569661"/>
              <a:chOff x="2731651" y="274723"/>
              <a:chExt cx="5047428" cy="1764838"/>
            </a:xfrm>
          </p:grpSpPr>
          <p:grpSp>
            <p:nvGrpSpPr>
              <p:cNvPr id="13338" name="Группа 38"/>
              <p:cNvGrpSpPr>
                <a:grpSpLocks/>
              </p:cNvGrpSpPr>
              <p:nvPr/>
            </p:nvGrpSpPr>
            <p:grpSpPr bwMode="auto">
              <a:xfrm rot="-598540">
                <a:off x="2731651" y="274723"/>
                <a:ext cx="5047428" cy="1764838"/>
                <a:chOff x="973137" y="891430"/>
                <a:chExt cx="7343775" cy="1877534"/>
              </a:xfrm>
            </p:grpSpPr>
            <p:pic>
              <p:nvPicPr>
                <p:cNvPr id="20" name="Text Box 8">
                  <a:hlinkClick r:id="rId10" action="ppaction://hlinksldjump" tooltip="вывод, следствие"/>
                </p:cNvPr>
                <p:cNvPicPr>
                  <a:picLocks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 rot="-387957">
                  <a:off x="2910856" y="477508"/>
                  <a:ext cx="3024653" cy="2448593"/>
                </a:xfrm>
                <a:prstGeom prst="rect">
                  <a:avLst/>
                </a:prstGeom>
                <a:noFill/>
              </p:spPr>
            </p:pic>
            <p:sp>
              <p:nvSpPr>
                <p:cNvPr id="21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524750" y="995440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22" name="Text Box 10">
                  <a:hlinkClick r:id="rId10" action="ppaction://hlinksldjump" tooltip="вывод, следствие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73137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23" name="Text Box 11">
                  <a:hlinkClick r:id="rId10" action="ppaction://hlinksldjump" tooltip="вывод, следствие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68537" y="995442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pic>
              <p:nvPicPr>
                <p:cNvPr id="24" name="Text Box 13">
                  <a:hlinkClick r:id="rId10" action="ppaction://hlinksldjump" tooltip="вывод, следствие"/>
                </p:cNvPr>
                <p:cNvPicPr>
                  <a:picLocks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 rot="-387957">
                  <a:off x="2120107" y="375119"/>
                  <a:ext cx="3024653" cy="2448593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9" name="Прямоугольник 18">
                <a:hlinkClick r:id="rId10" action="ppaction://hlinksldjump" tooltip="вывод, следствие"/>
              </p:cNvPr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 rot="-986497">
                <a:off x="5107436" y="210024"/>
                <a:ext cx="2517804" cy="1102860"/>
              </a:xfrm>
              <a:prstGeom prst="rect">
                <a:avLst/>
              </a:prstGeom>
              <a:noFill/>
            </p:spPr>
          </p:pic>
        </p:grpSp>
        <p:grpSp>
          <p:nvGrpSpPr>
            <p:cNvPr id="13335" name="Группа 47"/>
            <p:cNvGrpSpPr>
              <a:grpSpLocks/>
            </p:cNvGrpSpPr>
            <p:nvPr/>
          </p:nvGrpSpPr>
          <p:grpSpPr bwMode="auto">
            <a:xfrm>
              <a:off x="2714612" y="214290"/>
              <a:ext cx="5339094" cy="1553776"/>
              <a:chOff x="2786018" y="258963"/>
              <a:chExt cx="5339094" cy="1553776"/>
            </a:xfrm>
          </p:grpSpPr>
          <p:pic>
            <p:nvPicPr>
              <p:cNvPr id="37" name="Стрелка вправо 4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 rot="-817852">
                <a:off x="2399423" y="56253"/>
                <a:ext cx="5828137" cy="2698977"/>
              </a:xfrm>
              <a:prstGeom prst="rect">
                <a:avLst/>
              </a:prstGeom>
              <a:noFill/>
            </p:spPr>
          </p:pic>
          <p:pic>
            <p:nvPicPr>
              <p:cNvPr id="38" name="Прямоугольник 37">
                <a:hlinkClick r:id="rId10" action="ppaction://hlinksldjump" tooltip="вывод, следствие"/>
              </p:cNvPr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 rot="-817852">
                <a:off x="5008329" y="790565"/>
                <a:ext cx="3133538" cy="92606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3324" name="Группа 48"/>
          <p:cNvGrpSpPr>
            <a:grpSpLocks/>
          </p:cNvGrpSpPr>
          <p:nvPr/>
        </p:nvGrpSpPr>
        <p:grpSpPr bwMode="auto">
          <a:xfrm rot="333444">
            <a:off x="2962275" y="1525588"/>
            <a:ext cx="5080000" cy="1608137"/>
            <a:chOff x="2946784" y="2280565"/>
            <a:chExt cx="5080632" cy="1609582"/>
          </a:xfrm>
        </p:grpSpPr>
        <p:grpSp>
          <p:nvGrpSpPr>
            <p:cNvPr id="13325" name="Группа 38"/>
            <p:cNvGrpSpPr>
              <a:grpSpLocks/>
            </p:cNvGrpSpPr>
            <p:nvPr/>
          </p:nvGrpSpPr>
          <p:grpSpPr bwMode="auto">
            <a:xfrm rot="168645">
              <a:off x="2979988" y="2280565"/>
              <a:ext cx="5047428" cy="1609582"/>
              <a:chOff x="2752474" y="370672"/>
              <a:chExt cx="5047428" cy="1809722"/>
            </a:xfrm>
          </p:grpSpPr>
          <p:grpSp>
            <p:nvGrpSpPr>
              <p:cNvPr id="13327" name="Группа 38"/>
              <p:cNvGrpSpPr>
                <a:grpSpLocks/>
              </p:cNvGrpSpPr>
              <p:nvPr/>
            </p:nvGrpSpPr>
            <p:grpSpPr bwMode="auto">
              <a:xfrm rot="-598540">
                <a:off x="2752474" y="370672"/>
                <a:ext cx="5047428" cy="1809722"/>
                <a:chOff x="973137" y="995440"/>
                <a:chExt cx="7343775" cy="1925286"/>
              </a:xfrm>
            </p:grpSpPr>
            <p:sp>
              <p:nvSpPr>
                <p:cNvPr id="42" name="Text Box 8">
                  <a:hlinkClick r:id="rId16" action="ppaction://hlinksldjump" tooltip="время, условие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934831" y="1029939"/>
                  <a:ext cx="720726" cy="16698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43" name="Text Box 9">
                  <a:hlinkClick r:id="rId16" action="ppaction://hlinksldjump" tooltip="время, условие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524750" y="995440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44" name="Text Box 10">
                  <a:hlinkClick r:id="rId16" action="ppaction://hlinksldjump" tooltip="время, условие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73137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45" name="Text Box 11">
                  <a:hlinkClick r:id="rId16" action="ppaction://hlinksldjump" tooltip="время, условие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44819" y="1121036"/>
                  <a:ext cx="792161" cy="16698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pic>
              <p:nvPicPr>
                <p:cNvPr id="46" name="Text Box 13">
                  <a:hlinkClick r:id="rId16" action="ppaction://hlinksldjump" tooltip="время, условие"/>
                </p:cNvPr>
                <p:cNvPicPr>
                  <a:picLocks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 rot="96451">
                  <a:off x="4329544" y="615309"/>
                  <a:ext cx="2811949" cy="2320835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41" name="Прямоугольник 40">
                <a:hlinkClick r:id="rId16" action="ppaction://hlinksldjump" tooltip="время, условие"/>
              </p:cNvPr>
              <p:cNvPicPr>
                <a:picLocks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 rot="-502089">
                <a:off x="3085002" y="858657"/>
                <a:ext cx="2493574" cy="981002"/>
              </a:xfrm>
              <a:prstGeom prst="rect">
                <a:avLst/>
              </a:prstGeom>
              <a:noFill/>
            </p:spPr>
          </p:pic>
        </p:grpSp>
        <p:pic>
          <p:nvPicPr>
            <p:cNvPr id="47" name="Прямоугольник 46">
              <a:hlinkClick r:id="rId16" action="ppaction://hlinksldjump" tooltip="время, условие"/>
            </p:cNvPr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 rot="-333444">
              <a:off x="2922221" y="2977344"/>
              <a:ext cx="3469056" cy="91522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Блок-схема: документ 29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Блок-схема: документ 30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Блок-схема: документ 31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1" name="Прямоугольник 40"/>
          <p:cNvSpPr>
            <a:spLocks noChangeArrowheads="1"/>
          </p:cNvSpPr>
          <p:nvPr/>
        </p:nvSpPr>
        <p:spPr bwMode="auto">
          <a:xfrm rot="21294665">
            <a:off x="2959100" y="1968500"/>
            <a:ext cx="554196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Будешь двигаться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вперёд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горы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одолеешь.</a:t>
            </a:r>
          </a:p>
          <a:p>
            <a:pPr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Прилетели зяблики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лес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ожил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42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45" name="Стрелка вправо 44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6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59" name="Выноска со стрелкой вниз 58">
            <a:hlinkClick r:id="rId4" action="ppaction://hlinksldjump" tooltip="показать замену"/>
          </p:cNvPr>
          <p:cNvSpPr/>
          <p:nvPr/>
        </p:nvSpPr>
        <p:spPr>
          <a:xfrm>
            <a:off x="5715000" y="3571875"/>
            <a:ext cx="2500313" cy="642938"/>
          </a:xfrm>
          <a:prstGeom prst="downArrow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Заменить СПП</a:t>
            </a:r>
          </a:p>
        </p:txBody>
      </p:sp>
      <p:grpSp>
        <p:nvGrpSpPr>
          <p:cNvPr id="4" name="Diagram group">
            <a:hlinkClick r:id="rId5" action="ppaction://hlinksldjump" tooltip="двоеточие"/>
          </p:cNvPr>
          <p:cNvGrpSpPr/>
          <p:nvPr/>
        </p:nvGrpSpPr>
        <p:grpSpPr>
          <a:xfrm>
            <a:off x="500034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5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62" name="Скругленный прямоугольник 61">
                <a:hlinkClick r:id="rId5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3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6" action="ppaction://hlinksldjump" tooltip="перейти"/>
                  </a:rPr>
                  <a:t>Двоеточие</a:t>
                </a:r>
                <a:r>
                  <a:rPr lang="ru-RU" b="1" dirty="0"/>
                  <a:t> </a:t>
                </a:r>
              </a:p>
            </p:txBody>
          </p:sp>
        </p:grpSp>
      </p:grpSp>
      <p:grpSp>
        <p:nvGrpSpPr>
          <p:cNvPr id="6" name="Diagram group">
            <a:hlinkClick r:id="rId6" action="ppaction://hlinksldjump" tooltip="запятая, точка с запятой"/>
          </p:cNvPr>
          <p:cNvGrpSpPr/>
          <p:nvPr/>
        </p:nvGrpSpPr>
        <p:grpSpPr>
          <a:xfrm>
            <a:off x="571472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7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66" name="Скругленный прямоугольник 65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7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6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Diagram group"/>
          <p:cNvGrpSpPr/>
          <p:nvPr/>
        </p:nvGrpSpPr>
        <p:grpSpPr>
          <a:xfrm>
            <a:off x="214282" y="428604"/>
            <a:ext cx="2786082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9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70" name="Скругленный прямоугольник 69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1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4800" b="1" dirty="0">
                    <a:solidFill>
                      <a:srgbClr val="FF0000"/>
                    </a:solidFill>
                  </a:rPr>
                  <a:t>Тире</a:t>
                </a:r>
              </a:p>
            </p:txBody>
          </p:sp>
        </p:grpSp>
      </p:grpSp>
      <p:grpSp>
        <p:nvGrpSpPr>
          <p:cNvPr id="14350" name="Группа 71"/>
          <p:cNvGrpSpPr>
            <a:grpSpLocks/>
          </p:cNvGrpSpPr>
          <p:nvPr/>
        </p:nvGrpSpPr>
        <p:grpSpPr bwMode="auto">
          <a:xfrm rot="-240436">
            <a:off x="2836863" y="198438"/>
            <a:ext cx="4821237" cy="1609725"/>
            <a:chOff x="2946784" y="2294354"/>
            <a:chExt cx="4820613" cy="1609582"/>
          </a:xfrm>
        </p:grpSpPr>
        <p:grpSp>
          <p:nvGrpSpPr>
            <p:cNvPr id="14367" name="Группа 38"/>
            <p:cNvGrpSpPr>
              <a:grpSpLocks/>
            </p:cNvGrpSpPr>
            <p:nvPr/>
          </p:nvGrpSpPr>
          <p:grpSpPr bwMode="auto">
            <a:xfrm rot="168645">
              <a:off x="2981132" y="2294354"/>
              <a:ext cx="4786265" cy="1609582"/>
              <a:chOff x="2754450" y="393294"/>
              <a:chExt cx="4786265" cy="1809721"/>
            </a:xfrm>
          </p:grpSpPr>
          <p:grpSp>
            <p:nvGrpSpPr>
              <p:cNvPr id="14369" name="Группа 38"/>
              <p:cNvGrpSpPr>
                <a:grpSpLocks/>
              </p:cNvGrpSpPr>
              <p:nvPr/>
            </p:nvGrpSpPr>
            <p:grpSpPr bwMode="auto">
              <a:xfrm rot="-598540">
                <a:off x="2754450" y="393294"/>
                <a:ext cx="4786265" cy="1809721"/>
                <a:chOff x="973137" y="995441"/>
                <a:chExt cx="6963795" cy="1925285"/>
              </a:xfrm>
            </p:grpSpPr>
            <p:sp>
              <p:nvSpPr>
                <p:cNvPr id="7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5934831" y="1029939"/>
                  <a:ext cx="720726" cy="16698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78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144771" y="1038633"/>
                  <a:ext cx="792161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79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973137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80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4244819" y="1121036"/>
                  <a:ext cx="792161" cy="16698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pic>
              <p:nvPicPr>
                <p:cNvPr id="81" name="Text Box 13"/>
                <p:cNvPicPr>
                  <a:picLocks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 rot="670331">
                  <a:off x="4132544" y="448848"/>
                  <a:ext cx="3201438" cy="2602894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76" name="Прямоугольник 75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 rot="71791">
                <a:off x="3047483" y="563348"/>
                <a:ext cx="2547798" cy="1404943"/>
              </a:xfrm>
              <a:prstGeom prst="rect">
                <a:avLst/>
              </a:prstGeom>
              <a:noFill/>
            </p:spPr>
          </p:pic>
        </p:grpSp>
        <p:sp>
          <p:nvSpPr>
            <p:cNvPr id="74" name="Прямоугольник 73"/>
            <p:cNvSpPr/>
            <p:nvPr/>
          </p:nvSpPr>
          <p:spPr>
            <a:xfrm rot="21102934">
              <a:off x="2946784" y="3157459"/>
              <a:ext cx="3431938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99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условие</a:t>
              </a:r>
            </a:p>
          </p:txBody>
        </p:sp>
      </p:grpSp>
      <p:sp>
        <p:nvSpPr>
          <p:cNvPr id="34" name="Скругленный прямоугольник 33">
            <a:hlinkClick r:id="rId10" action="ppaction://hlinksldjump" tooltip="вывод, следствие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вывод</a:t>
            </a:r>
          </a:p>
        </p:txBody>
      </p:sp>
      <p:sp>
        <p:nvSpPr>
          <p:cNvPr id="35" name="Скругленный прямоугольник 34">
            <a:hlinkClick r:id="rId11" action="ppaction://hlinksldjump" tooltip="противопоставление"/>
          </p:cNvPr>
          <p:cNvSpPr/>
          <p:nvPr/>
        </p:nvSpPr>
        <p:spPr>
          <a:xfrm rot="20972219">
            <a:off x="539863" y="2835134"/>
            <a:ext cx="2172371" cy="63755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bg2"/>
                </a:solidFill>
              </a:rPr>
              <a:t>противопоставление</a:t>
            </a:r>
          </a:p>
        </p:txBody>
      </p:sp>
      <p:grpSp>
        <p:nvGrpSpPr>
          <p:cNvPr id="14353" name="Группа 37"/>
          <p:cNvGrpSpPr>
            <a:grpSpLocks/>
          </p:cNvGrpSpPr>
          <p:nvPr/>
        </p:nvGrpSpPr>
        <p:grpSpPr bwMode="auto">
          <a:xfrm rot="-174278">
            <a:off x="3144838" y="2571750"/>
            <a:ext cx="2795587" cy="142875"/>
            <a:chOff x="4500562" y="2428868"/>
            <a:chExt cx="1000132" cy="142876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4500075" y="2428753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4500510" y="2498755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54" name="Группа 37"/>
          <p:cNvGrpSpPr>
            <a:grpSpLocks/>
          </p:cNvGrpSpPr>
          <p:nvPr/>
        </p:nvGrpSpPr>
        <p:grpSpPr bwMode="auto">
          <a:xfrm>
            <a:off x="3071813" y="3000375"/>
            <a:ext cx="1500187" cy="142875"/>
            <a:chOff x="4500562" y="2428868"/>
            <a:chExt cx="1000132" cy="142876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4500562" y="2428868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500562" y="2500307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Прямая соединительная линия 42"/>
          <p:cNvCxnSpPr/>
          <p:nvPr/>
        </p:nvCxnSpPr>
        <p:spPr>
          <a:xfrm flipV="1">
            <a:off x="5000625" y="3286125"/>
            <a:ext cx="1214438" cy="142875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56" name="Группа 37"/>
          <p:cNvGrpSpPr>
            <a:grpSpLocks/>
          </p:cNvGrpSpPr>
          <p:nvPr/>
        </p:nvGrpSpPr>
        <p:grpSpPr bwMode="auto">
          <a:xfrm rot="-262062">
            <a:off x="3143250" y="3500438"/>
            <a:ext cx="1785938" cy="142875"/>
            <a:chOff x="4500562" y="2428868"/>
            <a:chExt cx="1000132" cy="142876"/>
          </a:xfrm>
        </p:grpSpPr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4500313" y="2428730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4499993" y="2498740"/>
              <a:ext cx="1000131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Прямая соединительная линия 48"/>
          <p:cNvCxnSpPr/>
          <p:nvPr/>
        </p:nvCxnSpPr>
        <p:spPr>
          <a:xfrm flipV="1">
            <a:off x="6572250" y="3214688"/>
            <a:ext cx="571500" cy="7143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58" name="Группа 37"/>
          <p:cNvGrpSpPr>
            <a:grpSpLocks/>
          </p:cNvGrpSpPr>
          <p:nvPr/>
        </p:nvGrpSpPr>
        <p:grpSpPr bwMode="auto">
          <a:xfrm>
            <a:off x="7212013" y="3140075"/>
            <a:ext cx="928687" cy="146050"/>
            <a:chOff x="4500562" y="2428868"/>
            <a:chExt cx="1000132" cy="142876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 flipV="1">
              <a:off x="4500562" y="2428868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4500562" y="2500306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857375"/>
            <a:ext cx="5643563" cy="4214813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11" name="Стрелка вправо 10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3" name="Выноска со стрелкой вниз 12"/>
          <p:cNvSpPr/>
          <p:nvPr/>
        </p:nvSpPr>
        <p:spPr>
          <a:xfrm>
            <a:off x="5715000" y="3429000"/>
            <a:ext cx="2500313" cy="642938"/>
          </a:xfrm>
          <a:prstGeom prst="downArrow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СПП</a:t>
            </a:r>
          </a:p>
        </p:txBody>
      </p:sp>
      <p:grpSp>
        <p:nvGrpSpPr>
          <p:cNvPr id="15370" name="Группа 25"/>
          <p:cNvGrpSpPr>
            <a:grpSpLocks/>
          </p:cNvGrpSpPr>
          <p:nvPr/>
        </p:nvGrpSpPr>
        <p:grpSpPr bwMode="auto">
          <a:xfrm rot="-240436">
            <a:off x="2836863" y="198438"/>
            <a:ext cx="4821237" cy="1609725"/>
            <a:chOff x="2946784" y="2294354"/>
            <a:chExt cx="4820613" cy="1609582"/>
          </a:xfrm>
        </p:grpSpPr>
        <p:grpSp>
          <p:nvGrpSpPr>
            <p:cNvPr id="15406" name="Группа 38"/>
            <p:cNvGrpSpPr>
              <a:grpSpLocks/>
            </p:cNvGrpSpPr>
            <p:nvPr/>
          </p:nvGrpSpPr>
          <p:grpSpPr bwMode="auto">
            <a:xfrm rot="168645">
              <a:off x="2981132" y="2294358"/>
              <a:ext cx="4786265" cy="1609582"/>
              <a:chOff x="2754452" y="393298"/>
              <a:chExt cx="4786265" cy="1809721"/>
            </a:xfrm>
          </p:grpSpPr>
          <p:grpSp>
            <p:nvGrpSpPr>
              <p:cNvPr id="15408" name="Группа 38"/>
              <p:cNvGrpSpPr>
                <a:grpSpLocks/>
              </p:cNvGrpSpPr>
              <p:nvPr/>
            </p:nvGrpSpPr>
            <p:grpSpPr bwMode="auto">
              <a:xfrm rot="-598540">
                <a:off x="2754452" y="393298"/>
                <a:ext cx="4786265" cy="1809721"/>
                <a:chOff x="973137" y="995441"/>
                <a:chExt cx="6963795" cy="1925285"/>
              </a:xfrm>
            </p:grpSpPr>
            <p:sp>
              <p:nvSpPr>
                <p:cNvPr id="3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5934831" y="1029939"/>
                  <a:ext cx="720726" cy="16698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3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144771" y="1038633"/>
                  <a:ext cx="792161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3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973137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3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4244819" y="1121036"/>
                  <a:ext cx="792161" cy="16698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pic>
              <p:nvPicPr>
                <p:cNvPr id="35" name="Text Box 13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 rot="670331">
                  <a:off x="4132544" y="448843"/>
                  <a:ext cx="3201438" cy="2602894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30" name="Прямоугольник 29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 rot="71791">
                <a:off x="3047485" y="563348"/>
                <a:ext cx="2547798" cy="1404943"/>
              </a:xfrm>
              <a:prstGeom prst="rect">
                <a:avLst/>
              </a:prstGeom>
              <a:noFill/>
            </p:spPr>
          </p:pic>
        </p:grpSp>
        <p:sp>
          <p:nvSpPr>
            <p:cNvPr id="28" name="Прямоугольник 27"/>
            <p:cNvSpPr/>
            <p:nvPr/>
          </p:nvSpPr>
          <p:spPr>
            <a:xfrm rot="21102934">
              <a:off x="2946784" y="3157459"/>
              <a:ext cx="3431938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99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условие</a:t>
              </a:r>
            </a:p>
          </p:txBody>
        </p:sp>
      </p:grpSp>
      <p:grpSp>
        <p:nvGrpSpPr>
          <p:cNvPr id="14" name="Diagram group">
            <a:hlinkClick r:id="rId6" action="ppaction://hlinksldjump" tooltip="двоеточие"/>
          </p:cNvPr>
          <p:cNvGrpSpPr/>
          <p:nvPr/>
        </p:nvGrpSpPr>
        <p:grpSpPr>
          <a:xfrm>
            <a:off x="500034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5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0" name="Скругленный прямоугольник 39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1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6" action="ppaction://hlinksldjump" tooltip="перейти"/>
                  </a:rPr>
                  <a:t>Двоеточие</a:t>
                </a:r>
                <a:r>
                  <a:rPr lang="ru-RU" b="1" dirty="0"/>
                  <a:t> </a:t>
                </a:r>
              </a:p>
            </p:txBody>
          </p:sp>
        </p:grpSp>
      </p:grpSp>
      <p:grpSp>
        <p:nvGrpSpPr>
          <p:cNvPr id="16" name="Diagram group">
            <a:hlinkClick r:id="rId7" action="ppaction://hlinksldjump" tooltip="запятая, точка с запятой"/>
          </p:cNvPr>
          <p:cNvGrpSpPr/>
          <p:nvPr/>
        </p:nvGrpSpPr>
        <p:grpSpPr>
          <a:xfrm>
            <a:off x="571472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7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44" name="Скругленный прямоугольник 43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7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Diagram group">
            <a:hlinkClick r:id="rId8" action="ppaction://hlinksldjump" tooltip="тире"/>
          </p:cNvPr>
          <p:cNvGrpSpPr/>
          <p:nvPr/>
        </p:nvGrpSpPr>
        <p:grpSpPr>
          <a:xfrm>
            <a:off x="214282" y="428604"/>
            <a:ext cx="2786082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9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48" name="Скругленный прямоугольник 47">
                <a:hlinkClick r:id="rId8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9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4800" b="1" dirty="0">
                    <a:solidFill>
                      <a:srgbClr val="FF0000"/>
                    </a:solidFill>
                  </a:rPr>
                  <a:t>Тире</a:t>
                </a:r>
              </a:p>
            </p:txBody>
          </p:sp>
        </p:grpSp>
      </p:grpSp>
      <p:sp>
        <p:nvSpPr>
          <p:cNvPr id="50" name="Скругленный прямоугольник 49">
            <a:hlinkClick r:id="rId9" action="ppaction://hlinksldjump" tooltip="вывод, следствие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вывод</a:t>
            </a:r>
          </a:p>
        </p:txBody>
      </p:sp>
      <p:sp>
        <p:nvSpPr>
          <p:cNvPr id="51" name="Скругленный прямоугольник 50">
            <a:hlinkClick r:id="rId10" action="ppaction://hlinksldjump" tooltip="противопоставление"/>
          </p:cNvPr>
          <p:cNvSpPr/>
          <p:nvPr/>
        </p:nvSpPr>
        <p:spPr>
          <a:xfrm rot="20972219">
            <a:off x="539863" y="2835134"/>
            <a:ext cx="2172371" cy="63755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bg2"/>
                </a:solidFill>
              </a:rPr>
              <a:t>противопоставление</a:t>
            </a:r>
          </a:p>
        </p:txBody>
      </p:sp>
      <p:sp>
        <p:nvSpPr>
          <p:cNvPr id="37" name="Прямоугольник 40"/>
          <p:cNvSpPr>
            <a:spLocks noChangeArrowheads="1"/>
          </p:cNvSpPr>
          <p:nvPr/>
        </p:nvSpPr>
        <p:spPr bwMode="auto">
          <a:xfrm rot="21342842">
            <a:off x="2959100" y="1968500"/>
            <a:ext cx="554196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Будешь двигаться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вперёд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горы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одолеешь.</a:t>
            </a:r>
          </a:p>
          <a:p>
            <a:pPr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Прилетели зяблики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лес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ожил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8" name="Прямоугольник 40"/>
          <p:cNvSpPr>
            <a:spLocks noChangeArrowheads="1"/>
          </p:cNvSpPr>
          <p:nvPr/>
        </p:nvSpPr>
        <p:spPr bwMode="auto">
          <a:xfrm>
            <a:off x="3000375" y="4071938"/>
            <a:ext cx="52863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600" b="1" i="1" dirty="0">
                <a:solidFill>
                  <a:srgbClr val="FF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Если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 будешь двигаться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вперёд, горы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одолеешь.</a:t>
            </a:r>
          </a:p>
          <a:p>
            <a:pPr>
              <a:lnSpc>
                <a:spcPct val="90000"/>
              </a:lnSpc>
              <a:defRPr/>
            </a:pPr>
            <a:r>
              <a:rPr lang="ru-RU" sz="2600" b="1" i="1" dirty="0">
                <a:solidFill>
                  <a:srgbClr val="FF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Когда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 прилетели зяблики, лес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ожил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grpSp>
        <p:nvGrpSpPr>
          <p:cNvPr id="15378" name="Группа 37"/>
          <p:cNvGrpSpPr>
            <a:grpSpLocks/>
          </p:cNvGrpSpPr>
          <p:nvPr/>
        </p:nvGrpSpPr>
        <p:grpSpPr bwMode="auto">
          <a:xfrm rot="-174278">
            <a:off x="3144838" y="2503488"/>
            <a:ext cx="2716212" cy="136525"/>
            <a:chOff x="4500562" y="2428868"/>
            <a:chExt cx="1000132" cy="142876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 flipV="1">
              <a:off x="4500031" y="2428746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4500538" y="2498685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79" name="Группа 37"/>
          <p:cNvGrpSpPr>
            <a:grpSpLocks/>
          </p:cNvGrpSpPr>
          <p:nvPr/>
        </p:nvGrpSpPr>
        <p:grpSpPr bwMode="auto">
          <a:xfrm>
            <a:off x="3071813" y="3000375"/>
            <a:ext cx="1500187" cy="142875"/>
            <a:chOff x="4500562" y="2428868"/>
            <a:chExt cx="1000132" cy="142876"/>
          </a:xfrm>
        </p:grpSpPr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4500562" y="2428868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4500562" y="2500307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Прямая соединительная линия 52"/>
          <p:cNvCxnSpPr/>
          <p:nvPr/>
        </p:nvCxnSpPr>
        <p:spPr>
          <a:xfrm flipV="1">
            <a:off x="5000625" y="3286125"/>
            <a:ext cx="1214438" cy="7143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1" name="Группа 37"/>
          <p:cNvGrpSpPr>
            <a:grpSpLocks/>
          </p:cNvGrpSpPr>
          <p:nvPr/>
        </p:nvGrpSpPr>
        <p:grpSpPr bwMode="auto">
          <a:xfrm rot="-170509">
            <a:off x="3143250" y="3500438"/>
            <a:ext cx="1785938" cy="142875"/>
            <a:chOff x="4500562" y="2428868"/>
            <a:chExt cx="1000132" cy="142876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4499778" y="2428755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4500503" y="2498755"/>
              <a:ext cx="1000131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Прямая соединительная линия 56"/>
          <p:cNvCxnSpPr/>
          <p:nvPr/>
        </p:nvCxnSpPr>
        <p:spPr>
          <a:xfrm flipV="1">
            <a:off x="6572250" y="3214688"/>
            <a:ext cx="571500" cy="7143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3" name="Группа 37"/>
          <p:cNvGrpSpPr>
            <a:grpSpLocks/>
          </p:cNvGrpSpPr>
          <p:nvPr/>
        </p:nvGrpSpPr>
        <p:grpSpPr bwMode="auto">
          <a:xfrm>
            <a:off x="7212013" y="3140075"/>
            <a:ext cx="928687" cy="146050"/>
            <a:chOff x="4500562" y="2428868"/>
            <a:chExt cx="1000132" cy="142876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500562" y="2428868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500562" y="2500306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84" name="Группа 37"/>
          <p:cNvGrpSpPr>
            <a:grpSpLocks/>
          </p:cNvGrpSpPr>
          <p:nvPr/>
        </p:nvGrpSpPr>
        <p:grpSpPr bwMode="auto">
          <a:xfrm rot="21425722" flipV="1">
            <a:off x="3859213" y="4424363"/>
            <a:ext cx="2636837" cy="133350"/>
            <a:chOff x="4500562" y="2428868"/>
            <a:chExt cx="1000132" cy="142876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 flipV="1">
              <a:off x="4500553" y="2430527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500000" y="2500432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85" name="Группа 37"/>
          <p:cNvGrpSpPr>
            <a:grpSpLocks/>
          </p:cNvGrpSpPr>
          <p:nvPr/>
        </p:nvGrpSpPr>
        <p:grpSpPr bwMode="auto">
          <a:xfrm>
            <a:off x="3857625" y="4786313"/>
            <a:ext cx="1428750" cy="71437"/>
            <a:chOff x="4500562" y="2428868"/>
            <a:chExt cx="1000132" cy="142876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4500562" y="2428868"/>
              <a:ext cx="1000132" cy="73025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4500562" y="2501893"/>
              <a:ext cx="1000132" cy="69851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Прямая соединительная линия 67"/>
          <p:cNvCxnSpPr/>
          <p:nvPr/>
        </p:nvCxnSpPr>
        <p:spPr>
          <a:xfrm>
            <a:off x="5643563" y="5143500"/>
            <a:ext cx="1143000" cy="158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7" name="Группа 37"/>
          <p:cNvGrpSpPr>
            <a:grpSpLocks/>
          </p:cNvGrpSpPr>
          <p:nvPr/>
        </p:nvGrpSpPr>
        <p:grpSpPr bwMode="auto">
          <a:xfrm rot="21337938" flipV="1">
            <a:off x="3933825" y="5075238"/>
            <a:ext cx="1633538" cy="201612"/>
            <a:chOff x="4500562" y="2428868"/>
            <a:chExt cx="1000132" cy="142876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4500243" y="2429921"/>
              <a:ext cx="1000132" cy="72001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4500024" y="2501021"/>
              <a:ext cx="1000131" cy="70875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Прямая соединительная линия 71"/>
          <p:cNvCxnSpPr/>
          <p:nvPr/>
        </p:nvCxnSpPr>
        <p:spPr>
          <a:xfrm>
            <a:off x="7000875" y="5143500"/>
            <a:ext cx="357188" cy="158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9" name="Группа 37"/>
          <p:cNvGrpSpPr>
            <a:grpSpLocks/>
          </p:cNvGrpSpPr>
          <p:nvPr/>
        </p:nvGrpSpPr>
        <p:grpSpPr bwMode="auto">
          <a:xfrm rot="262186">
            <a:off x="3071813" y="5500688"/>
            <a:ext cx="928687" cy="146050"/>
            <a:chOff x="4500562" y="2428868"/>
            <a:chExt cx="1000132" cy="142876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 flipV="1">
              <a:off x="4499270" y="2428854"/>
              <a:ext cx="1000133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4500018" y="2498890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89" name="Прямоугольник 6"/>
          <p:cNvSpPr>
            <a:spLocks noChangeArrowheads="1"/>
          </p:cNvSpPr>
          <p:nvPr/>
        </p:nvSpPr>
        <p:spPr bwMode="auto">
          <a:xfrm rot="21101800">
            <a:off x="2998788" y="1965325"/>
            <a:ext cx="5541962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Лейтенант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быстро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взял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штурвал на себя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«ястребок»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резко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взмыл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в воздух.</a:t>
            </a:r>
          </a:p>
        </p:txBody>
      </p:sp>
      <p:sp>
        <p:nvSpPr>
          <p:cNvPr id="8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11" name="Стрелка вправо 10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3" name="Выноска со стрелкой вниз 12">
            <a:hlinkClick r:id="rId4" action="ppaction://hlinksldjump" tooltip="показать варианты замены"/>
          </p:cNvPr>
          <p:cNvSpPr/>
          <p:nvPr/>
        </p:nvSpPr>
        <p:spPr>
          <a:xfrm>
            <a:off x="5572125" y="3357563"/>
            <a:ext cx="2714625" cy="642937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0731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Варианты замены</a:t>
            </a:r>
          </a:p>
        </p:txBody>
      </p:sp>
      <p:grpSp>
        <p:nvGrpSpPr>
          <p:cNvPr id="16395" name="Группа 35"/>
          <p:cNvGrpSpPr>
            <a:grpSpLocks/>
          </p:cNvGrpSpPr>
          <p:nvPr/>
        </p:nvGrpSpPr>
        <p:grpSpPr bwMode="auto">
          <a:xfrm rot="-206362">
            <a:off x="2744788" y="158750"/>
            <a:ext cx="5338762" cy="1141413"/>
            <a:chOff x="2714612" y="214290"/>
            <a:chExt cx="5339094" cy="1605783"/>
          </a:xfrm>
        </p:grpSpPr>
        <p:grpSp>
          <p:nvGrpSpPr>
            <p:cNvPr id="16409" name="Группа 16"/>
            <p:cNvGrpSpPr>
              <a:grpSpLocks/>
            </p:cNvGrpSpPr>
            <p:nvPr/>
          </p:nvGrpSpPr>
          <p:grpSpPr bwMode="auto">
            <a:xfrm rot="168645">
              <a:off x="2817244" y="250413"/>
              <a:ext cx="5047428" cy="1569660"/>
              <a:chOff x="2731681" y="274900"/>
              <a:chExt cx="5047428" cy="1764837"/>
            </a:xfrm>
          </p:grpSpPr>
          <p:grpSp>
            <p:nvGrpSpPr>
              <p:cNvPr id="16413" name="Группа 38"/>
              <p:cNvGrpSpPr>
                <a:grpSpLocks/>
              </p:cNvGrpSpPr>
              <p:nvPr/>
            </p:nvGrpSpPr>
            <p:grpSpPr bwMode="auto">
              <a:xfrm rot="-598540">
                <a:off x="2731681" y="274900"/>
                <a:ext cx="5047428" cy="1764837"/>
                <a:chOff x="973137" y="891621"/>
                <a:chExt cx="7343775" cy="1877534"/>
              </a:xfrm>
            </p:grpSpPr>
            <p:sp>
              <p:nvSpPr>
                <p:cNvPr id="4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995738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44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524750" y="995440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4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973137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4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268537" y="995442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4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203575" y="891621"/>
                  <a:ext cx="647700" cy="1877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ru-RU" sz="9600" b="1" dirty="0">
                      <a:ln w="28575">
                        <a:solidFill>
                          <a:schemeClr val="bg2"/>
                        </a:solidFill>
                      </a:ln>
                      <a:solidFill>
                        <a:srgbClr val="FF0000"/>
                      </a:solidFill>
                      <a:latin typeface="Arial" charset="0"/>
                    </a:rPr>
                    <a:t>-</a:t>
                  </a:r>
                </a:p>
              </p:txBody>
            </p:sp>
          </p:grpSp>
          <p:pic>
            <p:nvPicPr>
              <p:cNvPr id="42" name="Прямоугольник 4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 rot="37717">
                <a:off x="5122217" y="-88202"/>
                <a:ext cx="2511708" cy="1880281"/>
              </a:xfrm>
              <a:prstGeom prst="rect">
                <a:avLst/>
              </a:prstGeom>
              <a:noFill/>
            </p:spPr>
          </p:pic>
        </p:grpSp>
        <p:grpSp>
          <p:nvGrpSpPr>
            <p:cNvPr id="16410" name="Группа 47"/>
            <p:cNvGrpSpPr>
              <a:grpSpLocks/>
            </p:cNvGrpSpPr>
            <p:nvPr/>
          </p:nvGrpSpPr>
          <p:grpSpPr bwMode="auto">
            <a:xfrm>
              <a:off x="2714612" y="214290"/>
              <a:ext cx="5339094" cy="1553776"/>
              <a:chOff x="2786018" y="258963"/>
              <a:chExt cx="5339094" cy="1553776"/>
            </a:xfrm>
          </p:grpSpPr>
          <p:sp>
            <p:nvSpPr>
              <p:cNvPr id="39" name="Стрелка вправо 4"/>
              <p:cNvSpPr/>
              <p:nvPr/>
            </p:nvSpPr>
            <p:spPr>
              <a:xfrm>
                <a:off x="2786018" y="258963"/>
                <a:ext cx="5226571" cy="1553776"/>
              </a:xfrm>
              <a:prstGeom prst="rect">
                <a:avLst/>
              </a:prstGeom>
              <a:scene3d>
                <a:camera prst="perspectiveRelaxed">
                  <a:rot lat="19149996" lon="20104178" rev="1577324"/>
                </a:camera>
                <a:lightRig rig="soft" dir="t"/>
                <a:backdrop>
                  <a:anchor x="0" y="0" z="-210000"/>
                  <a:norm dx="0" dy="0" dz="914400"/>
                  <a:up dx="0" dy="914400" dz="0"/>
                </a:backdrop>
              </a:scene3d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 rot="21102934">
                <a:off x="5040017" y="1013847"/>
                <a:ext cx="3085095" cy="55399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3000" b="1" dirty="0">
                    <a:ln w="12700">
                      <a:solidFill>
                        <a:schemeClr val="tx1"/>
                      </a:solidFill>
                      <a:prstDash val="solid"/>
                    </a:ln>
                    <a:solidFill>
                      <a:srgbClr val="99000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следствие</a:t>
                </a:r>
              </a:p>
            </p:txBody>
          </p:sp>
        </p:grpSp>
      </p:grpSp>
      <p:grpSp>
        <p:nvGrpSpPr>
          <p:cNvPr id="15" name="Diagram group">
            <a:hlinkClick r:id="rId6" action="ppaction://hlinksldjump" tooltip="двоеточие"/>
          </p:cNvPr>
          <p:cNvGrpSpPr/>
          <p:nvPr/>
        </p:nvGrpSpPr>
        <p:grpSpPr>
          <a:xfrm>
            <a:off x="500034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6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38" name="Скругленный прямоугольник 37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1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6" action="ppaction://hlinksldjump" tooltip="перейти"/>
                  </a:rPr>
                  <a:t>Двоеточие</a:t>
                </a:r>
                <a:r>
                  <a:rPr lang="ru-RU" b="1" dirty="0"/>
                  <a:t> </a:t>
                </a:r>
              </a:p>
            </p:txBody>
          </p:sp>
        </p:grpSp>
      </p:grpSp>
      <p:grpSp>
        <p:nvGrpSpPr>
          <p:cNvPr id="17" name="Diagram group">
            <a:hlinkClick r:id="rId7" action="ppaction://hlinksldjump" tooltip="запятая, точка с запятой"/>
          </p:cNvPr>
          <p:cNvGrpSpPr/>
          <p:nvPr/>
        </p:nvGrpSpPr>
        <p:grpSpPr>
          <a:xfrm>
            <a:off x="571472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8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50" name="Скругленный прямоугольник 49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1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7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9" name="Diagram group">
            <a:hlinkClick r:id="rId8" action="ppaction://hlinksldjump" tooltip="тире"/>
          </p:cNvPr>
          <p:cNvGrpSpPr/>
          <p:nvPr/>
        </p:nvGrpSpPr>
        <p:grpSpPr>
          <a:xfrm>
            <a:off x="214282" y="428604"/>
            <a:ext cx="2786082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20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54" name="Скругленный прямоугольник 53">
                <a:hlinkClick r:id="rId8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5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4800" b="1" dirty="0">
                    <a:solidFill>
                      <a:srgbClr val="FF0000"/>
                    </a:solidFill>
                  </a:rPr>
                  <a:t>Тире</a:t>
                </a:r>
              </a:p>
            </p:txBody>
          </p:sp>
        </p:grpSp>
      </p:grpSp>
      <p:sp>
        <p:nvSpPr>
          <p:cNvPr id="56" name="Скругленный прямоугольник 55">
            <a:hlinkClick r:id="rId9" action="ppaction://hlinksldjump" tooltip="время, условие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условие</a:t>
            </a:r>
          </a:p>
        </p:txBody>
      </p:sp>
      <p:sp>
        <p:nvSpPr>
          <p:cNvPr id="57" name="Скругленный прямоугольник 56">
            <a:hlinkClick r:id="rId10" action="ppaction://hlinksldjump" tooltip="противопоставление"/>
          </p:cNvPr>
          <p:cNvSpPr/>
          <p:nvPr/>
        </p:nvSpPr>
        <p:spPr>
          <a:xfrm rot="20972219">
            <a:off x="539863" y="2835134"/>
            <a:ext cx="2172371" cy="63755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bg2"/>
                </a:solidFill>
              </a:rPr>
              <a:t>противопоставление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V="1">
            <a:off x="3143250" y="2500313"/>
            <a:ext cx="1785938" cy="28575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402" name="Группа 37"/>
          <p:cNvGrpSpPr>
            <a:grpSpLocks/>
          </p:cNvGrpSpPr>
          <p:nvPr/>
        </p:nvGrpSpPr>
        <p:grpSpPr bwMode="auto">
          <a:xfrm rot="-245137">
            <a:off x="6288088" y="2243138"/>
            <a:ext cx="788987" cy="122237"/>
            <a:chOff x="4500562" y="2428868"/>
            <a:chExt cx="1000132" cy="142876"/>
          </a:xfrm>
        </p:grpSpPr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4499272" y="2428693"/>
              <a:ext cx="1000132" cy="72365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499916" y="2499423"/>
              <a:ext cx="1000133" cy="70511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" name="Прямая соединительная линия 59"/>
          <p:cNvCxnSpPr/>
          <p:nvPr/>
        </p:nvCxnSpPr>
        <p:spPr>
          <a:xfrm flipV="1">
            <a:off x="6286500" y="2571750"/>
            <a:ext cx="1571625" cy="214313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404" name="Группа 37"/>
          <p:cNvGrpSpPr>
            <a:grpSpLocks/>
          </p:cNvGrpSpPr>
          <p:nvPr/>
        </p:nvGrpSpPr>
        <p:grpSpPr bwMode="auto">
          <a:xfrm rot="-271607">
            <a:off x="4143375" y="3429000"/>
            <a:ext cx="1000125" cy="142875"/>
            <a:chOff x="4500562" y="2428868"/>
            <a:chExt cx="1000132" cy="142876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500216" y="2428729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499451" y="2498737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11" name="Стрелка вправо 10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3" name="Выноска со стрелкой вниз 12"/>
          <p:cNvSpPr/>
          <p:nvPr/>
        </p:nvSpPr>
        <p:spPr>
          <a:xfrm>
            <a:off x="5572125" y="3357563"/>
            <a:ext cx="2714625" cy="642937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0731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Варианты замены</a:t>
            </a:r>
          </a:p>
        </p:txBody>
      </p:sp>
      <p:grpSp>
        <p:nvGrpSpPr>
          <p:cNvPr id="17418" name="Группа 25"/>
          <p:cNvGrpSpPr>
            <a:grpSpLocks/>
          </p:cNvGrpSpPr>
          <p:nvPr/>
        </p:nvGrpSpPr>
        <p:grpSpPr bwMode="auto">
          <a:xfrm rot="-206362">
            <a:off x="2744788" y="158750"/>
            <a:ext cx="5338762" cy="1141413"/>
            <a:chOff x="2714612" y="214290"/>
            <a:chExt cx="5339094" cy="1605783"/>
          </a:xfrm>
        </p:grpSpPr>
        <p:grpSp>
          <p:nvGrpSpPr>
            <p:cNvPr id="17442" name="Группа 16"/>
            <p:cNvGrpSpPr>
              <a:grpSpLocks/>
            </p:cNvGrpSpPr>
            <p:nvPr/>
          </p:nvGrpSpPr>
          <p:grpSpPr bwMode="auto">
            <a:xfrm rot="168645">
              <a:off x="2817244" y="250413"/>
              <a:ext cx="5047428" cy="1569660"/>
              <a:chOff x="2731681" y="274902"/>
              <a:chExt cx="5047428" cy="1764837"/>
            </a:xfrm>
          </p:grpSpPr>
          <p:grpSp>
            <p:nvGrpSpPr>
              <p:cNvPr id="17446" name="Группа 38"/>
              <p:cNvGrpSpPr>
                <a:grpSpLocks/>
              </p:cNvGrpSpPr>
              <p:nvPr/>
            </p:nvGrpSpPr>
            <p:grpSpPr bwMode="auto">
              <a:xfrm rot="-598540">
                <a:off x="2731681" y="274902"/>
                <a:ext cx="5047428" cy="1764837"/>
                <a:chOff x="973137" y="891621"/>
                <a:chExt cx="7343775" cy="1877534"/>
              </a:xfrm>
            </p:grpSpPr>
            <p:sp>
              <p:nvSpPr>
                <p:cNvPr id="3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995738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34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7524750" y="995440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35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973137" y="995441"/>
                  <a:ext cx="720726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  <a:latin typeface="Arial" charset="0"/>
                    </a:rPr>
                    <a:t>[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endParaRPr>
                </a:p>
              </p:txBody>
            </p:sp>
            <p:sp>
              <p:nvSpPr>
                <p:cNvPr id="3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268537" y="995442"/>
                  <a:ext cx="792162" cy="16698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en-US" sz="9600" b="1" dirty="0">
                      <a:ln w="28575">
                        <a:solidFill>
                          <a:schemeClr val="bg2"/>
                        </a:solidFill>
                      </a:ln>
                    </a:rPr>
                    <a:t>]</a:t>
                  </a:r>
                  <a:endParaRPr lang="ru-RU" sz="9600" b="1" dirty="0">
                    <a:ln w="28575">
                      <a:solidFill>
                        <a:schemeClr val="bg2"/>
                      </a:solidFill>
                    </a:ln>
                  </a:endParaRPr>
                </a:p>
              </p:txBody>
            </p:sp>
            <p:sp>
              <p:nvSpPr>
                <p:cNvPr id="37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203575" y="891621"/>
                  <a:ext cx="647700" cy="18775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defRPr/>
                  </a:pPr>
                  <a:r>
                    <a:rPr lang="ru-RU" sz="9600" b="1" dirty="0">
                      <a:ln w="28575">
                        <a:solidFill>
                          <a:schemeClr val="bg2"/>
                        </a:solidFill>
                      </a:ln>
                      <a:solidFill>
                        <a:srgbClr val="FF0000"/>
                      </a:solidFill>
                      <a:latin typeface="Arial" charset="0"/>
                    </a:rPr>
                    <a:t>-</a:t>
                  </a:r>
                </a:p>
              </p:txBody>
            </p:sp>
          </p:grpSp>
          <p:pic>
            <p:nvPicPr>
              <p:cNvPr id="32" name="Прямоугольник 31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rot="37717">
                <a:off x="5122217" y="-88200"/>
                <a:ext cx="2511708" cy="1880281"/>
              </a:xfrm>
              <a:prstGeom prst="rect">
                <a:avLst/>
              </a:prstGeom>
              <a:noFill/>
            </p:spPr>
          </p:pic>
        </p:grpSp>
        <p:grpSp>
          <p:nvGrpSpPr>
            <p:cNvPr id="17443" name="Группа 47"/>
            <p:cNvGrpSpPr>
              <a:grpSpLocks/>
            </p:cNvGrpSpPr>
            <p:nvPr/>
          </p:nvGrpSpPr>
          <p:grpSpPr bwMode="auto">
            <a:xfrm>
              <a:off x="2714612" y="214290"/>
              <a:ext cx="5339094" cy="1553776"/>
              <a:chOff x="2786018" y="258963"/>
              <a:chExt cx="5339094" cy="1553776"/>
            </a:xfrm>
          </p:grpSpPr>
          <p:sp>
            <p:nvSpPr>
              <p:cNvPr id="29" name="Стрелка вправо 4"/>
              <p:cNvSpPr/>
              <p:nvPr/>
            </p:nvSpPr>
            <p:spPr>
              <a:xfrm>
                <a:off x="2786018" y="258963"/>
                <a:ext cx="5226571" cy="1553776"/>
              </a:xfrm>
              <a:prstGeom prst="rect">
                <a:avLst/>
              </a:prstGeom>
              <a:scene3d>
                <a:camera prst="perspectiveRelaxed">
                  <a:rot lat="19149996" lon="20104178" rev="1577324"/>
                </a:camera>
                <a:lightRig rig="soft" dir="t"/>
                <a:backdrop>
                  <a:anchor x="0" y="0" z="-210000"/>
                  <a:norm dx="0" dy="0" dz="914400"/>
                  <a:up dx="0" dy="914400" dz="0"/>
                </a:backdrop>
              </a:scene3d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 rot="21102934">
                <a:off x="5040017" y="1013847"/>
                <a:ext cx="3085095" cy="55399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3000" b="1" dirty="0">
                    <a:ln w="12700">
                      <a:solidFill>
                        <a:schemeClr val="tx1"/>
                      </a:solidFill>
                      <a:prstDash val="solid"/>
                    </a:ln>
                    <a:solidFill>
                      <a:srgbClr val="99000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следствие</a:t>
                </a:r>
              </a:p>
            </p:txBody>
          </p:sp>
        </p:grpSp>
      </p:grpSp>
      <p:grpSp>
        <p:nvGrpSpPr>
          <p:cNvPr id="15" name="Diagram group">
            <a:hlinkClick r:id="rId5" action="ppaction://hlinksldjump" tooltip="двоеточие"/>
          </p:cNvPr>
          <p:cNvGrpSpPr/>
          <p:nvPr/>
        </p:nvGrpSpPr>
        <p:grpSpPr>
          <a:xfrm>
            <a:off x="500034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6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0" name="Скругленный прямоугольник 39">
                <a:hlinkClick r:id="rId5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1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5" action="ppaction://hlinksldjump" tooltip="перейти"/>
                  </a:rPr>
                  <a:t>Двоеточие</a:t>
                </a:r>
                <a:r>
                  <a:rPr lang="ru-RU" b="1" dirty="0"/>
                  <a:t> </a:t>
                </a:r>
              </a:p>
            </p:txBody>
          </p:sp>
        </p:grpSp>
      </p:grpSp>
      <p:grpSp>
        <p:nvGrpSpPr>
          <p:cNvPr id="17" name="Diagram group">
            <a:hlinkClick r:id="rId6" action="ppaction://hlinksldjump" tooltip="запятая, точка с запятой"/>
          </p:cNvPr>
          <p:cNvGrpSpPr/>
          <p:nvPr/>
        </p:nvGrpSpPr>
        <p:grpSpPr>
          <a:xfrm>
            <a:off x="571472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8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44" name="Скругленный прямоугольник 43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6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9" name="Diagram group">
            <a:hlinkClick r:id="rId7" action="ppaction://hlinksldjump" tooltip="тире"/>
          </p:cNvPr>
          <p:cNvGrpSpPr/>
          <p:nvPr/>
        </p:nvGrpSpPr>
        <p:grpSpPr>
          <a:xfrm>
            <a:off x="214282" y="428604"/>
            <a:ext cx="2786082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20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48" name="Скругленный прямоугольник 47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9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4800" b="1" dirty="0">
                    <a:solidFill>
                      <a:srgbClr val="FF0000"/>
                    </a:solidFill>
                  </a:rPr>
                  <a:t>Тире</a:t>
                </a:r>
              </a:p>
            </p:txBody>
          </p:sp>
        </p:grpSp>
      </p:grpSp>
      <p:sp>
        <p:nvSpPr>
          <p:cNvPr id="50" name="Скругленный прямоугольник 49">
            <a:hlinkClick r:id="rId8" action="ppaction://hlinksldjump" tooltip="время, условие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условие</a:t>
            </a:r>
          </a:p>
        </p:txBody>
      </p:sp>
      <p:sp>
        <p:nvSpPr>
          <p:cNvPr id="51" name="Скругленный прямоугольник 50">
            <a:hlinkClick r:id="rId9" action="ppaction://hlinksldjump" tooltip="противопоставление"/>
          </p:cNvPr>
          <p:cNvSpPr/>
          <p:nvPr/>
        </p:nvSpPr>
        <p:spPr>
          <a:xfrm rot="20972219">
            <a:off x="539863" y="2835134"/>
            <a:ext cx="2172371" cy="63755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bg2"/>
                </a:solidFill>
              </a:rPr>
              <a:t>противопоставление</a:t>
            </a:r>
          </a:p>
        </p:txBody>
      </p:sp>
      <p:sp>
        <p:nvSpPr>
          <p:cNvPr id="39" name="Прямоугольник 6"/>
          <p:cNvSpPr>
            <a:spLocks noChangeArrowheads="1"/>
          </p:cNvSpPr>
          <p:nvPr/>
        </p:nvSpPr>
        <p:spPr bwMode="auto">
          <a:xfrm rot="21101800">
            <a:off x="2998788" y="1965325"/>
            <a:ext cx="5541962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Лейтенант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быстро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взял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штурвал на себя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«ястребок» 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резко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взмыл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в воздух.</a:t>
            </a:r>
          </a:p>
        </p:txBody>
      </p:sp>
      <p:sp>
        <p:nvSpPr>
          <p:cNvPr id="42" name="Прямоугольник 6"/>
          <p:cNvSpPr>
            <a:spLocks noChangeArrowheads="1"/>
          </p:cNvSpPr>
          <p:nvPr/>
        </p:nvSpPr>
        <p:spPr bwMode="auto">
          <a:xfrm>
            <a:off x="3071813" y="4000500"/>
            <a:ext cx="5541962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Лейтенант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быстро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взял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штурвал на себя, </a:t>
            </a:r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</a:rPr>
              <a:t>поэтому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</a:rPr>
              <a:t>так что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)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«ястребок» 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резко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взмыл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в воздух.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3143250" y="2500313"/>
            <a:ext cx="1785938" cy="28575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27" name="Группа 37"/>
          <p:cNvGrpSpPr>
            <a:grpSpLocks/>
          </p:cNvGrpSpPr>
          <p:nvPr/>
        </p:nvGrpSpPr>
        <p:grpSpPr bwMode="auto">
          <a:xfrm rot="-245137">
            <a:off x="6288088" y="2243138"/>
            <a:ext cx="788987" cy="122237"/>
            <a:chOff x="4500562" y="2428868"/>
            <a:chExt cx="1000132" cy="142876"/>
          </a:xfrm>
        </p:grpSpPr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4499272" y="2428693"/>
              <a:ext cx="1000132" cy="72365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4499916" y="2499423"/>
              <a:ext cx="1000133" cy="70511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Прямая соединительная линия 52"/>
          <p:cNvCxnSpPr/>
          <p:nvPr/>
        </p:nvCxnSpPr>
        <p:spPr>
          <a:xfrm flipV="1">
            <a:off x="6286500" y="2571750"/>
            <a:ext cx="1571625" cy="214313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29" name="Группа 37"/>
          <p:cNvGrpSpPr>
            <a:grpSpLocks/>
          </p:cNvGrpSpPr>
          <p:nvPr/>
        </p:nvGrpSpPr>
        <p:grpSpPr bwMode="auto">
          <a:xfrm rot="-271607">
            <a:off x="4143375" y="3429000"/>
            <a:ext cx="1000125" cy="142875"/>
            <a:chOff x="4500562" y="2428868"/>
            <a:chExt cx="1000132" cy="142876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4500216" y="2428729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4499451" y="2498737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Прямая соединительная линия 56"/>
          <p:cNvCxnSpPr/>
          <p:nvPr/>
        </p:nvCxnSpPr>
        <p:spPr>
          <a:xfrm>
            <a:off x="3143250" y="4357688"/>
            <a:ext cx="1714500" cy="158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31" name="Группа 37"/>
          <p:cNvGrpSpPr>
            <a:grpSpLocks/>
          </p:cNvGrpSpPr>
          <p:nvPr/>
        </p:nvGrpSpPr>
        <p:grpSpPr bwMode="auto">
          <a:xfrm rot="357464">
            <a:off x="6143625" y="4286250"/>
            <a:ext cx="642938" cy="122238"/>
            <a:chOff x="4500562" y="2428868"/>
            <a:chExt cx="1000132" cy="142876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498149" y="2428866"/>
              <a:ext cx="1000130" cy="72366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500392" y="2499578"/>
              <a:ext cx="1000132" cy="7051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1" name="Прямая соединительная линия 60"/>
          <p:cNvCxnSpPr/>
          <p:nvPr/>
        </p:nvCxnSpPr>
        <p:spPr>
          <a:xfrm>
            <a:off x="3214688" y="5143500"/>
            <a:ext cx="1571625" cy="158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33" name="Группа 37"/>
          <p:cNvGrpSpPr>
            <a:grpSpLocks/>
          </p:cNvGrpSpPr>
          <p:nvPr/>
        </p:nvGrpSpPr>
        <p:grpSpPr bwMode="auto">
          <a:xfrm rot="169029">
            <a:off x="5797550" y="5068888"/>
            <a:ext cx="920750" cy="136525"/>
            <a:chOff x="4500562" y="2428868"/>
            <a:chExt cx="1000132" cy="142876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 flipV="1">
              <a:off x="4500463" y="2428829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498855" y="2498767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7" name="Прямоугольник 6"/>
          <p:cNvSpPr>
            <a:spLocks noChangeArrowheads="1"/>
          </p:cNvSpPr>
          <p:nvPr/>
        </p:nvSpPr>
        <p:spPr bwMode="auto">
          <a:xfrm rot="-516820">
            <a:off x="2908300" y="1981200"/>
            <a:ext cx="55403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Мир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кормит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война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истощает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</a:p>
        </p:txBody>
      </p:sp>
      <p:sp>
        <p:nvSpPr>
          <p:cNvPr id="8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sp>
        <p:nvSpPr>
          <p:cNvPr id="13" name="Выноска со стрелкой вниз 12">
            <a:hlinkClick r:id="rId4" action="ppaction://hlinksldjump" tooltip="показать варианты замены"/>
          </p:cNvPr>
          <p:cNvSpPr/>
          <p:nvPr/>
        </p:nvSpPr>
        <p:spPr>
          <a:xfrm>
            <a:off x="5572125" y="2928938"/>
            <a:ext cx="2714625" cy="642937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0731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Варианты замены</a:t>
            </a:r>
          </a:p>
        </p:txBody>
      </p:sp>
      <p:grpSp>
        <p:nvGrpSpPr>
          <p:cNvPr id="18442" name="Группа 37"/>
          <p:cNvGrpSpPr>
            <a:grpSpLocks/>
          </p:cNvGrpSpPr>
          <p:nvPr/>
        </p:nvGrpSpPr>
        <p:grpSpPr bwMode="auto">
          <a:xfrm>
            <a:off x="2500313" y="-214313"/>
            <a:ext cx="6357937" cy="2214563"/>
            <a:chOff x="2571736" y="3929066"/>
            <a:chExt cx="6357982" cy="1714512"/>
          </a:xfrm>
        </p:grpSpPr>
        <p:sp>
          <p:nvSpPr>
            <p:cNvPr id="39" name="Стрелка вправо 38"/>
            <p:cNvSpPr/>
            <p:nvPr/>
          </p:nvSpPr>
          <p:spPr>
            <a:xfrm>
              <a:off x="2571736" y="3929066"/>
              <a:ext cx="6357982" cy="1714512"/>
            </a:xfrm>
            <a:prstGeom prst="rightArrow">
              <a:avLst>
                <a:gd name="adj1" fmla="val 75000"/>
                <a:gd name="adj2" fmla="val 50000"/>
              </a:avLst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16200000" scaled="0"/>
            </a:gradFill>
            <a:ln>
              <a:solidFill>
                <a:schemeClr val="bg2">
                  <a:alpha val="90000"/>
                </a:schemeClr>
              </a:solidFill>
            </a:ln>
            <a:scene3d>
              <a:camera prst="perspectiveRelaxed">
                <a:rot lat="19149996" lon="20104178" rev="1577324"/>
              </a:camera>
              <a:lightRig rig="soft" dir="t"/>
              <a:backdrop>
                <a:anchor x="0" y="0" z="-210000"/>
                <a:norm dx="0" dy="0" dz="914400"/>
                <a:up dx="0" dy="914400" dz="0"/>
              </a:backdrop>
            </a:scene3d>
            <a:sp3d z="-227350" prstMaterial="matte"/>
          </p:spPr>
          <p:style>
            <a:ln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457" name="Text Box 5"/>
            <p:cNvSpPr txBox="1">
              <a:spLocks noChangeArrowheads="1"/>
            </p:cNvSpPr>
            <p:nvPr/>
          </p:nvSpPr>
          <p:spPr bwMode="auto">
            <a:xfrm rot="-581152">
              <a:off x="3175995" y="4543428"/>
              <a:ext cx="52578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solidFill>
                    <a:schemeClr val="bg2"/>
                  </a:solidFill>
                  <a:latin typeface="Arial" charset="0"/>
                </a:rPr>
                <a:t>противопоставление</a:t>
              </a:r>
            </a:p>
          </p:txBody>
        </p:sp>
      </p:grpSp>
      <p:grpSp>
        <p:nvGrpSpPr>
          <p:cNvPr id="3" name="Diagram group">
            <a:hlinkClick r:id="rId5" action="ppaction://hlinksldjump" tooltip="двоеточие"/>
          </p:cNvPr>
          <p:cNvGrpSpPr/>
          <p:nvPr/>
        </p:nvGrpSpPr>
        <p:grpSpPr>
          <a:xfrm>
            <a:off x="500034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7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27" name="Скругленный прямоугольник 26">
                <a:hlinkClick r:id="rId5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8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5" action="ppaction://hlinksldjump" tooltip="перейти"/>
                  </a:rPr>
                  <a:t>Двоеточие</a:t>
                </a:r>
                <a:r>
                  <a:rPr lang="ru-RU" b="1" dirty="0"/>
                  <a:t> </a:t>
                </a:r>
              </a:p>
            </p:txBody>
          </p:sp>
        </p:grpSp>
      </p:grpSp>
      <p:grpSp>
        <p:nvGrpSpPr>
          <p:cNvPr id="9" name="Diagram group">
            <a:hlinkClick r:id="rId6" action="ppaction://hlinksldjump" tooltip="запятая, точка с запятой"/>
          </p:cNvPr>
          <p:cNvGrpSpPr/>
          <p:nvPr/>
        </p:nvGrpSpPr>
        <p:grpSpPr>
          <a:xfrm>
            <a:off x="571472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31" name="Скругленный прямоугольник 30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2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6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" name="Diagram group">
            <a:hlinkClick r:id="rId7" action="ppaction://hlinksldjump" tooltip="тире"/>
          </p:cNvPr>
          <p:cNvGrpSpPr/>
          <p:nvPr/>
        </p:nvGrpSpPr>
        <p:grpSpPr>
          <a:xfrm>
            <a:off x="214282" y="428604"/>
            <a:ext cx="2786082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35" name="Скругленный прямоугольник 34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6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4800" b="1" dirty="0">
                    <a:solidFill>
                      <a:srgbClr val="FF0000"/>
                    </a:solidFill>
                  </a:rPr>
                  <a:t>Тире</a:t>
                </a:r>
              </a:p>
            </p:txBody>
          </p:sp>
        </p:grpSp>
      </p:grpSp>
      <p:sp>
        <p:nvSpPr>
          <p:cNvPr id="37" name="Скругленный прямоугольник 36">
            <a:hlinkClick r:id="rId8" action="ppaction://hlinksldjump" tooltip="время, условие"/>
          </p:cNvPr>
          <p:cNvSpPr/>
          <p:nvPr/>
        </p:nvSpPr>
        <p:spPr>
          <a:xfrm rot="20972219">
            <a:off x="761233" y="2374333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условие</a:t>
            </a:r>
          </a:p>
        </p:txBody>
      </p:sp>
      <p:sp>
        <p:nvSpPr>
          <p:cNvPr id="38" name="Скругленный прямоугольник 37">
            <a:hlinkClick r:id="rId9" action="ppaction://hlinksldjump" tooltip="вывод, следствие"/>
          </p:cNvPr>
          <p:cNvSpPr/>
          <p:nvPr/>
        </p:nvSpPr>
        <p:spPr>
          <a:xfrm rot="20972219">
            <a:off x="896676" y="2860602"/>
            <a:ext cx="1661450" cy="586612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вывод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3071813" y="2786063"/>
            <a:ext cx="857250" cy="142875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49" name="Группа 37"/>
          <p:cNvGrpSpPr>
            <a:grpSpLocks/>
          </p:cNvGrpSpPr>
          <p:nvPr/>
        </p:nvGrpSpPr>
        <p:grpSpPr bwMode="auto">
          <a:xfrm rot="-273660">
            <a:off x="4071938" y="2571750"/>
            <a:ext cx="1428750" cy="214313"/>
            <a:chOff x="4500562" y="2428868"/>
            <a:chExt cx="1000132" cy="142876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4500199" y="2428728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4499861" y="2499835"/>
              <a:ext cx="1000132" cy="7090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Прямая соединительная линия 39"/>
          <p:cNvCxnSpPr/>
          <p:nvPr/>
        </p:nvCxnSpPr>
        <p:spPr>
          <a:xfrm flipV="1">
            <a:off x="6072188" y="2286000"/>
            <a:ext cx="1071562" cy="142875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51" name="Группа 37"/>
          <p:cNvGrpSpPr>
            <a:grpSpLocks/>
          </p:cNvGrpSpPr>
          <p:nvPr/>
        </p:nvGrpSpPr>
        <p:grpSpPr bwMode="auto">
          <a:xfrm rot="-252452">
            <a:off x="3143250" y="3214688"/>
            <a:ext cx="2143125" cy="214312"/>
            <a:chOff x="4500562" y="2428868"/>
            <a:chExt cx="1000132" cy="142876"/>
          </a:xfrm>
        </p:grpSpPr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4500167" y="2428731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4500246" y="2499838"/>
              <a:ext cx="1000132" cy="7090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sp>
        <p:nvSpPr>
          <p:cNvPr id="9" name="Выноска со стрелкой вниз 8">
            <a:hlinkClick r:id="rId4" action="ppaction://hlinksldjump" tooltip="показать варианты замены"/>
          </p:cNvPr>
          <p:cNvSpPr/>
          <p:nvPr/>
        </p:nvSpPr>
        <p:spPr>
          <a:xfrm>
            <a:off x="5572125" y="2928938"/>
            <a:ext cx="2714625" cy="642937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0731"/>
            </a:avLst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Варианты замены</a:t>
            </a:r>
          </a:p>
        </p:txBody>
      </p:sp>
      <p:grpSp>
        <p:nvGrpSpPr>
          <p:cNvPr id="19465" name="Группа 17"/>
          <p:cNvGrpSpPr>
            <a:grpSpLocks/>
          </p:cNvGrpSpPr>
          <p:nvPr/>
        </p:nvGrpSpPr>
        <p:grpSpPr bwMode="auto">
          <a:xfrm>
            <a:off x="2500313" y="-214313"/>
            <a:ext cx="6357937" cy="2214563"/>
            <a:chOff x="2571736" y="3929066"/>
            <a:chExt cx="6357982" cy="1714512"/>
          </a:xfrm>
        </p:grpSpPr>
        <p:sp>
          <p:nvSpPr>
            <p:cNvPr id="19" name="Стрелка вправо 18"/>
            <p:cNvSpPr/>
            <p:nvPr/>
          </p:nvSpPr>
          <p:spPr>
            <a:xfrm>
              <a:off x="2571736" y="3929066"/>
              <a:ext cx="6357982" cy="1714512"/>
            </a:xfrm>
            <a:prstGeom prst="rightArrow">
              <a:avLst>
                <a:gd name="adj1" fmla="val 75000"/>
                <a:gd name="adj2" fmla="val 50000"/>
              </a:avLst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16200000" scaled="0"/>
            </a:gradFill>
            <a:ln>
              <a:solidFill>
                <a:schemeClr val="bg2">
                  <a:alpha val="90000"/>
                </a:schemeClr>
              </a:solidFill>
            </a:ln>
            <a:scene3d>
              <a:camera prst="perspectiveRelaxed">
                <a:rot lat="19149996" lon="20104178" rev="1577324"/>
              </a:camera>
              <a:lightRig rig="soft" dir="t"/>
              <a:backdrop>
                <a:anchor x="0" y="0" z="-210000"/>
                <a:norm dx="0" dy="0" dz="914400"/>
                <a:up dx="0" dy="914400" dz="0"/>
              </a:backdrop>
            </a:scene3d>
            <a:sp3d z="-227350" prstMaterial="matte"/>
          </p:spPr>
          <p:style>
            <a:ln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493" name="Text Box 5"/>
            <p:cNvSpPr txBox="1">
              <a:spLocks noChangeArrowheads="1"/>
            </p:cNvSpPr>
            <p:nvPr/>
          </p:nvSpPr>
          <p:spPr bwMode="auto">
            <a:xfrm rot="-581152">
              <a:off x="3175995" y="4543428"/>
              <a:ext cx="52578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solidFill>
                    <a:schemeClr val="bg2"/>
                  </a:solidFill>
                  <a:latin typeface="Arial" charset="0"/>
                </a:rPr>
                <a:t>противопоставление</a:t>
              </a:r>
            </a:p>
          </p:txBody>
        </p:sp>
      </p:grpSp>
      <p:grpSp>
        <p:nvGrpSpPr>
          <p:cNvPr id="19466" name="Группа 25"/>
          <p:cNvGrpSpPr>
            <a:grpSpLocks/>
          </p:cNvGrpSpPr>
          <p:nvPr/>
        </p:nvGrpSpPr>
        <p:grpSpPr bwMode="auto">
          <a:xfrm>
            <a:off x="5715000" y="4000500"/>
            <a:ext cx="1785938" cy="884238"/>
            <a:chOff x="3494085" y="1689853"/>
            <a:chExt cx="2160588" cy="1234322"/>
          </a:xfrm>
        </p:grpSpPr>
        <p:sp>
          <p:nvSpPr>
            <p:cNvPr id="19490" name="Line 16"/>
            <p:cNvSpPr>
              <a:spLocks noChangeShapeType="1"/>
            </p:cNvSpPr>
            <p:nvPr/>
          </p:nvSpPr>
          <p:spPr bwMode="auto">
            <a:xfrm flipV="1">
              <a:off x="3494085" y="2924175"/>
              <a:ext cx="2160588" cy="0"/>
            </a:xfrm>
            <a:prstGeom prst="line">
              <a:avLst/>
            </a:prstGeom>
            <a:noFill/>
            <a:ln w="127000">
              <a:solidFill>
                <a:schemeClr val="bg2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1" name="Text Box 19"/>
            <p:cNvSpPr txBox="1">
              <a:spLocks noChangeArrowheads="1"/>
            </p:cNvSpPr>
            <p:nvPr/>
          </p:nvSpPr>
          <p:spPr bwMode="auto">
            <a:xfrm>
              <a:off x="4185473" y="1689853"/>
              <a:ext cx="792163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6000" b="1">
                  <a:solidFill>
                    <a:schemeClr val="bg2"/>
                  </a:solidFill>
                  <a:latin typeface="Arial" charset="0"/>
                </a:rPr>
                <a:t>а</a:t>
              </a:r>
            </a:p>
          </p:txBody>
        </p:sp>
      </p:grpSp>
      <p:grpSp>
        <p:nvGrpSpPr>
          <p:cNvPr id="7" name="Diagram group">
            <a:hlinkClick r:id="rId5" action="ppaction://hlinksldjump" tooltip="двоеточие"/>
          </p:cNvPr>
          <p:cNvGrpSpPr/>
          <p:nvPr/>
        </p:nvGrpSpPr>
        <p:grpSpPr>
          <a:xfrm>
            <a:off x="500034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29" name="Скругленный прямоугольник 28">
                <a:hlinkClick r:id="rId5" action="ppaction://hlinksldjump" tooltip="перейти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0" name="Скругленный прямоугольник 4"/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5" action="ppaction://hlinksldjump" tooltip="перейти"/>
                  </a:rPr>
                  <a:t>Двоеточие</a:t>
                </a:r>
                <a:r>
                  <a:rPr lang="ru-RU" b="1" dirty="0"/>
                  <a:t> </a:t>
                </a:r>
              </a:p>
            </p:txBody>
          </p:sp>
        </p:grpSp>
      </p:grpSp>
      <p:grpSp>
        <p:nvGrpSpPr>
          <p:cNvPr id="11" name="Diagram group">
            <a:hlinkClick r:id="rId6" action="ppaction://hlinksldjump" tooltip="запятая, точка с запятой"/>
          </p:cNvPr>
          <p:cNvGrpSpPr/>
          <p:nvPr/>
        </p:nvGrpSpPr>
        <p:grpSpPr>
          <a:xfrm>
            <a:off x="571472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33" name="Скругленный прямоугольник 32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solidFill>
                      <a:schemeClr val="tx1"/>
                    </a:solidFill>
                    <a:hlinkClick r:id="rId6" action="ppaction://hlinksldjump" tooltip="перейти"/>
                  </a:rPr>
                  <a:t>Запятая, точка с запятой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Diagram group">
            <a:hlinkClick r:id="rId7" action="ppaction://hlinksldjump" tooltip="тире"/>
          </p:cNvPr>
          <p:cNvGrpSpPr/>
          <p:nvPr/>
        </p:nvGrpSpPr>
        <p:grpSpPr>
          <a:xfrm>
            <a:off x="214282" y="428604"/>
            <a:ext cx="2786082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4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37" name="Скругленный прямоугольник 36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4800" b="1" dirty="0">
                    <a:solidFill>
                      <a:srgbClr val="FF0000"/>
                    </a:solidFill>
                  </a:rPr>
                  <a:t>Тире</a:t>
                </a:r>
              </a:p>
            </p:txBody>
          </p:sp>
        </p:grpSp>
      </p:grpSp>
      <p:sp>
        <p:nvSpPr>
          <p:cNvPr id="39" name="Скругленный прямоугольник 38">
            <a:hlinkClick r:id="rId8" action="ppaction://hlinksldjump" tooltip="время, условие"/>
          </p:cNvPr>
          <p:cNvSpPr/>
          <p:nvPr/>
        </p:nvSpPr>
        <p:spPr>
          <a:xfrm rot="20972219">
            <a:off x="761233" y="2374333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условие</a:t>
            </a:r>
          </a:p>
        </p:txBody>
      </p:sp>
      <p:sp>
        <p:nvSpPr>
          <p:cNvPr id="40" name="Скругленный прямоугольник 39">
            <a:hlinkClick r:id="rId9" action="ppaction://hlinksldjump" tooltip="вывод, следствие"/>
          </p:cNvPr>
          <p:cNvSpPr/>
          <p:nvPr/>
        </p:nvSpPr>
        <p:spPr>
          <a:xfrm rot="20972219">
            <a:off x="896676" y="2860602"/>
            <a:ext cx="1661450" cy="586612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вывод</a:t>
            </a:r>
          </a:p>
        </p:txBody>
      </p:sp>
      <p:sp>
        <p:nvSpPr>
          <p:cNvPr id="31" name="Прямоугольник 6"/>
          <p:cNvSpPr>
            <a:spLocks noChangeArrowheads="1"/>
          </p:cNvSpPr>
          <p:nvPr/>
        </p:nvSpPr>
        <p:spPr bwMode="auto">
          <a:xfrm rot="21083180">
            <a:off x="2908300" y="1981200"/>
            <a:ext cx="55403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Мир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кормит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–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война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истощает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</a:p>
        </p:txBody>
      </p:sp>
      <p:sp>
        <p:nvSpPr>
          <p:cNvPr id="32" name="Прямоугольник 6"/>
          <p:cNvSpPr>
            <a:spLocks noChangeArrowheads="1"/>
          </p:cNvSpPr>
          <p:nvPr/>
        </p:nvSpPr>
        <p:spPr bwMode="auto">
          <a:xfrm>
            <a:off x="3000375" y="3714750"/>
            <a:ext cx="55403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Мир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кормит, </a:t>
            </a:r>
            <a:r>
              <a:rPr lang="ru-RU" sz="3600" b="1" i="1" dirty="0">
                <a:solidFill>
                  <a:srgbClr val="FF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а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 война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3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истощает</a:t>
            </a: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3071813" y="2786063"/>
            <a:ext cx="857250" cy="142875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75" name="Группа 37"/>
          <p:cNvGrpSpPr>
            <a:grpSpLocks/>
          </p:cNvGrpSpPr>
          <p:nvPr/>
        </p:nvGrpSpPr>
        <p:grpSpPr bwMode="auto">
          <a:xfrm rot="-273660">
            <a:off x="4071938" y="2571750"/>
            <a:ext cx="1428750" cy="214313"/>
            <a:chOff x="4500562" y="2428868"/>
            <a:chExt cx="1000132" cy="142876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500199" y="2428728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V="1">
              <a:off x="4499861" y="2499835"/>
              <a:ext cx="1000132" cy="7090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Прямая соединительная линия 42"/>
          <p:cNvCxnSpPr/>
          <p:nvPr/>
        </p:nvCxnSpPr>
        <p:spPr>
          <a:xfrm flipV="1">
            <a:off x="6072188" y="2286000"/>
            <a:ext cx="1071562" cy="142875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77" name="Группа 37"/>
          <p:cNvGrpSpPr>
            <a:grpSpLocks/>
          </p:cNvGrpSpPr>
          <p:nvPr/>
        </p:nvGrpSpPr>
        <p:grpSpPr bwMode="auto">
          <a:xfrm rot="-252452">
            <a:off x="3143250" y="3214688"/>
            <a:ext cx="2143125" cy="214312"/>
            <a:chOff x="4500562" y="2428868"/>
            <a:chExt cx="1000132" cy="142876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4500167" y="2428731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4500246" y="2499838"/>
              <a:ext cx="1000132" cy="7090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Прямая соединительная линия 46"/>
          <p:cNvCxnSpPr/>
          <p:nvPr/>
        </p:nvCxnSpPr>
        <p:spPr>
          <a:xfrm flipV="1">
            <a:off x="3143250" y="4214813"/>
            <a:ext cx="785813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79" name="Группа 37"/>
          <p:cNvGrpSpPr>
            <a:grpSpLocks/>
          </p:cNvGrpSpPr>
          <p:nvPr/>
        </p:nvGrpSpPr>
        <p:grpSpPr bwMode="auto">
          <a:xfrm rot="253562">
            <a:off x="4143375" y="4143375"/>
            <a:ext cx="1428750" cy="214313"/>
            <a:chOff x="4500562" y="2428868"/>
            <a:chExt cx="1000132" cy="142876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500035" y="2428808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4499940" y="2499916"/>
              <a:ext cx="1000132" cy="7090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Прямая соединительная линия 50"/>
          <p:cNvCxnSpPr/>
          <p:nvPr/>
        </p:nvCxnSpPr>
        <p:spPr>
          <a:xfrm>
            <a:off x="6215063" y="4214813"/>
            <a:ext cx="1143000" cy="158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81" name="Группа 37"/>
          <p:cNvGrpSpPr>
            <a:grpSpLocks/>
          </p:cNvGrpSpPr>
          <p:nvPr/>
        </p:nvGrpSpPr>
        <p:grpSpPr bwMode="auto">
          <a:xfrm rot="225102">
            <a:off x="3148013" y="4641850"/>
            <a:ext cx="2143125" cy="214313"/>
            <a:chOff x="4500562" y="2428868"/>
            <a:chExt cx="1000132" cy="142876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4500417" y="2428805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flipV="1">
              <a:off x="4499944" y="2499910"/>
              <a:ext cx="1000132" cy="7090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8" name="AutoShape 6"/>
          <p:cNvGrpSpPr>
            <a:grpSpLocks/>
          </p:cNvGrpSpPr>
          <p:nvPr/>
        </p:nvGrpSpPr>
        <p:grpSpPr bwMode="auto">
          <a:xfrm>
            <a:off x="841375" y="2170113"/>
            <a:ext cx="2560638" cy="1042987"/>
            <a:chOff x="530" y="1367"/>
            <a:chExt cx="1613" cy="657"/>
          </a:xfrm>
        </p:grpSpPr>
        <p:pic>
          <p:nvPicPr>
            <p:cNvPr id="4098" name="AutoShape 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0" y="1367"/>
              <a:ext cx="1613" cy="657"/>
            </a:xfrm>
            <a:prstGeom prst="rect">
              <a:avLst/>
            </a:prstGeom>
            <a:noFill/>
          </p:spPr>
        </p:pic>
        <p:sp>
          <p:nvSpPr>
            <p:cNvPr id="4099" name="Text Box 3"/>
            <p:cNvSpPr txBox="1">
              <a:spLocks noChangeArrowheads="1"/>
            </p:cNvSpPr>
            <p:nvPr/>
          </p:nvSpPr>
          <p:spPr bwMode="auto">
            <a:xfrm>
              <a:off x="596" y="1418"/>
              <a:ext cx="1484" cy="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 b="1">
                  <a:solidFill>
                    <a:srgbClr val="000000"/>
                  </a:solidFill>
                </a:rPr>
                <a:t>союзные</a:t>
              </a:r>
            </a:p>
          </p:txBody>
        </p:sp>
      </p:grpSp>
      <p:grpSp>
        <p:nvGrpSpPr>
          <p:cNvPr id="8199" name="AutoShape 7"/>
          <p:cNvGrpSpPr>
            <a:grpSpLocks/>
          </p:cNvGrpSpPr>
          <p:nvPr/>
        </p:nvGrpSpPr>
        <p:grpSpPr bwMode="auto">
          <a:xfrm>
            <a:off x="5407025" y="2170113"/>
            <a:ext cx="3071813" cy="1042987"/>
            <a:chOff x="3406" y="1367"/>
            <a:chExt cx="1935" cy="657"/>
          </a:xfrm>
        </p:grpSpPr>
        <p:pic>
          <p:nvPicPr>
            <p:cNvPr id="4101" name="AutoShape 7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06" y="1367"/>
              <a:ext cx="1935" cy="657"/>
            </a:xfrm>
            <a:prstGeom prst="rect">
              <a:avLst/>
            </a:prstGeom>
            <a:noFill/>
          </p:spPr>
        </p:pic>
        <p:sp>
          <p:nvSpPr>
            <p:cNvPr id="4102" name="Text Box 6"/>
            <p:cNvSpPr txBox="1">
              <a:spLocks noChangeArrowheads="1"/>
            </p:cNvSpPr>
            <p:nvPr/>
          </p:nvSpPr>
          <p:spPr bwMode="auto">
            <a:xfrm>
              <a:off x="3544" y="1418"/>
              <a:ext cx="1665" cy="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 b="1">
                  <a:solidFill>
                    <a:srgbClr val="000000"/>
                  </a:solidFill>
                </a:rPr>
                <a:t>бессоюзные</a:t>
              </a:r>
            </a:p>
          </p:txBody>
        </p:sp>
      </p:grpSp>
      <p:grpSp>
        <p:nvGrpSpPr>
          <p:cNvPr id="8205" name="AutoShape 13"/>
          <p:cNvGrpSpPr>
            <a:grpSpLocks/>
          </p:cNvGrpSpPr>
          <p:nvPr/>
        </p:nvGrpSpPr>
        <p:grpSpPr bwMode="auto">
          <a:xfrm>
            <a:off x="334963" y="341313"/>
            <a:ext cx="8613775" cy="1000125"/>
            <a:chOff x="211" y="215"/>
            <a:chExt cx="5426" cy="630"/>
          </a:xfrm>
        </p:grpSpPr>
        <p:pic>
          <p:nvPicPr>
            <p:cNvPr id="4104" name="AutoShape 1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11" y="215"/>
              <a:ext cx="5426" cy="630"/>
            </a:xfrm>
            <a:prstGeom prst="rect">
              <a:avLst/>
            </a:prstGeom>
            <a:noFill/>
          </p:spPr>
        </p:pic>
        <p:sp>
          <p:nvSpPr>
            <p:cNvPr id="4105" name="Text Box 9"/>
            <p:cNvSpPr txBox="1">
              <a:spLocks noChangeArrowheads="1"/>
            </p:cNvSpPr>
            <p:nvPr/>
          </p:nvSpPr>
          <p:spPr bwMode="auto">
            <a:xfrm>
              <a:off x="276" y="282"/>
              <a:ext cx="5299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4000" b="1">
                  <a:solidFill>
                    <a:srgbClr val="000000"/>
                  </a:solidFill>
                  <a:latin typeface="Arial" charset="0"/>
                </a:rPr>
                <a:t>Виды сложных предложений</a:t>
              </a:r>
            </a:p>
          </p:txBody>
        </p:sp>
      </p:grpSp>
      <p:grpSp>
        <p:nvGrpSpPr>
          <p:cNvPr id="8206" name="AutoShape 14"/>
          <p:cNvGrpSpPr>
            <a:grpSpLocks/>
          </p:cNvGrpSpPr>
          <p:nvPr/>
        </p:nvGrpSpPr>
        <p:grpSpPr bwMode="auto">
          <a:xfrm>
            <a:off x="5735638" y="4041775"/>
            <a:ext cx="2420937" cy="755650"/>
            <a:chOff x="3613" y="2546"/>
            <a:chExt cx="1525" cy="476"/>
          </a:xfrm>
        </p:grpSpPr>
        <p:pic>
          <p:nvPicPr>
            <p:cNvPr id="4107" name="AutoShape 14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13" y="2546"/>
              <a:ext cx="1525" cy="476"/>
            </a:xfrm>
            <a:prstGeom prst="rect">
              <a:avLst/>
            </a:prstGeom>
            <a:noFill/>
          </p:spPr>
        </p:pic>
        <p:sp>
          <p:nvSpPr>
            <p:cNvPr id="4108" name="Text Box 12"/>
            <p:cNvSpPr txBox="1">
              <a:spLocks noChangeArrowheads="1"/>
            </p:cNvSpPr>
            <p:nvPr/>
          </p:nvSpPr>
          <p:spPr bwMode="auto">
            <a:xfrm>
              <a:off x="3671" y="2588"/>
              <a:ext cx="141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 b="1">
                  <a:solidFill>
                    <a:srgbClr val="000000"/>
                  </a:solidFill>
                  <a:latin typeface="Arial" charset="0"/>
                </a:rPr>
                <a:t>интонация</a:t>
              </a:r>
            </a:p>
          </p:txBody>
        </p:sp>
      </p:grpSp>
      <p:grpSp>
        <p:nvGrpSpPr>
          <p:cNvPr id="8207" name="AutoShape 15"/>
          <p:cNvGrpSpPr>
            <a:grpSpLocks/>
          </p:cNvGrpSpPr>
          <p:nvPr/>
        </p:nvGrpSpPr>
        <p:grpSpPr bwMode="auto">
          <a:xfrm>
            <a:off x="2352675" y="3962400"/>
            <a:ext cx="2274888" cy="762000"/>
            <a:chOff x="1482" y="2496"/>
            <a:chExt cx="1433" cy="480"/>
          </a:xfrm>
        </p:grpSpPr>
        <p:pic>
          <p:nvPicPr>
            <p:cNvPr id="4110" name="AutoShape 15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482" y="2496"/>
              <a:ext cx="1433" cy="480"/>
            </a:xfrm>
            <a:prstGeom prst="rect">
              <a:avLst/>
            </a:prstGeom>
            <a:noFill/>
          </p:spPr>
        </p:pic>
        <p:sp>
          <p:nvSpPr>
            <p:cNvPr id="4111" name="Text Box 15"/>
            <p:cNvSpPr txBox="1">
              <a:spLocks noChangeArrowheads="1"/>
            </p:cNvSpPr>
            <p:nvPr/>
          </p:nvSpPr>
          <p:spPr bwMode="auto">
            <a:xfrm>
              <a:off x="1537" y="2586"/>
              <a:ext cx="132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b="1">
                  <a:solidFill>
                    <a:srgbClr val="000000"/>
                  </a:solidFill>
                  <a:latin typeface="Arial" charset="0"/>
                </a:rPr>
                <a:t>союз</a:t>
              </a:r>
            </a:p>
          </p:txBody>
        </p:sp>
      </p:grpSp>
      <p:sp>
        <p:nvSpPr>
          <p:cNvPr id="4113" name="Line 16"/>
          <p:cNvSpPr>
            <a:spLocks noChangeShapeType="1"/>
          </p:cNvSpPr>
          <p:nvPr/>
        </p:nvSpPr>
        <p:spPr bwMode="auto">
          <a:xfrm flipH="1">
            <a:off x="2484438" y="1341438"/>
            <a:ext cx="1295400" cy="7921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4" name="Line 17"/>
          <p:cNvSpPr>
            <a:spLocks noChangeShapeType="1"/>
          </p:cNvSpPr>
          <p:nvPr/>
        </p:nvSpPr>
        <p:spPr bwMode="auto">
          <a:xfrm>
            <a:off x="5075238" y="1341438"/>
            <a:ext cx="1296987" cy="7921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5" name="Line 18"/>
          <p:cNvSpPr>
            <a:spLocks noChangeShapeType="1"/>
          </p:cNvSpPr>
          <p:nvPr/>
        </p:nvSpPr>
        <p:spPr bwMode="auto">
          <a:xfrm>
            <a:off x="3276600" y="3213100"/>
            <a:ext cx="504825" cy="7921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6" name="Line 19"/>
          <p:cNvSpPr>
            <a:spLocks noChangeShapeType="1"/>
          </p:cNvSpPr>
          <p:nvPr/>
        </p:nvSpPr>
        <p:spPr bwMode="auto">
          <a:xfrm>
            <a:off x="3348038" y="3068638"/>
            <a:ext cx="2592387" cy="93662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20"/>
          <p:cNvSpPr>
            <a:spLocks noChangeShapeType="1"/>
          </p:cNvSpPr>
          <p:nvPr/>
        </p:nvSpPr>
        <p:spPr bwMode="auto">
          <a:xfrm flipH="1">
            <a:off x="6877050" y="3213100"/>
            <a:ext cx="0" cy="7921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8213" name="AutoShape 21"/>
          <p:cNvGrpSpPr>
            <a:grpSpLocks/>
          </p:cNvGrpSpPr>
          <p:nvPr/>
        </p:nvGrpSpPr>
        <p:grpSpPr bwMode="auto">
          <a:xfrm>
            <a:off x="3571875" y="5437188"/>
            <a:ext cx="4078288" cy="798512"/>
            <a:chOff x="2250" y="3425"/>
            <a:chExt cx="2569" cy="503"/>
          </a:xfrm>
        </p:grpSpPr>
        <p:pic>
          <p:nvPicPr>
            <p:cNvPr id="4118" name="AutoShape 21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250" y="3425"/>
              <a:ext cx="2569" cy="503"/>
            </a:xfrm>
            <a:prstGeom prst="rect">
              <a:avLst/>
            </a:prstGeom>
            <a:noFill/>
          </p:spPr>
        </p:pic>
        <p:sp>
          <p:nvSpPr>
            <p:cNvPr id="4119" name="Text Box 23"/>
            <p:cNvSpPr txBox="1">
              <a:spLocks noChangeArrowheads="1"/>
            </p:cNvSpPr>
            <p:nvPr/>
          </p:nvSpPr>
          <p:spPr bwMode="auto">
            <a:xfrm>
              <a:off x="2310" y="3495"/>
              <a:ext cx="245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b="1">
                  <a:solidFill>
                    <a:srgbClr val="000000"/>
                  </a:solidFill>
                  <a:latin typeface="Arial" charset="0"/>
                </a:rPr>
                <a:t>Средства связи</a:t>
              </a:r>
            </a:p>
          </p:txBody>
        </p:sp>
      </p:grpSp>
      <p:sp>
        <p:nvSpPr>
          <p:cNvPr id="4121" name="Line 22"/>
          <p:cNvSpPr>
            <a:spLocks noChangeShapeType="1"/>
          </p:cNvSpPr>
          <p:nvPr/>
        </p:nvSpPr>
        <p:spPr bwMode="auto">
          <a:xfrm flipH="1" flipV="1">
            <a:off x="6948488" y="4797425"/>
            <a:ext cx="0" cy="6477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22" name="Line 23"/>
          <p:cNvSpPr>
            <a:spLocks noChangeShapeType="1"/>
          </p:cNvSpPr>
          <p:nvPr/>
        </p:nvSpPr>
        <p:spPr bwMode="auto">
          <a:xfrm flipH="1" flipV="1">
            <a:off x="4356100" y="4724400"/>
            <a:ext cx="0" cy="720725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23" name="Text Box 24"/>
          <p:cNvSpPr txBox="1">
            <a:spLocks noChangeArrowheads="1"/>
          </p:cNvSpPr>
          <p:nvPr/>
        </p:nvSpPr>
        <p:spPr bwMode="auto">
          <a:xfrm>
            <a:off x="395288" y="5516563"/>
            <a:ext cx="2590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Сравните!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agram group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3563" y="993775"/>
            <a:ext cx="5138737" cy="2054225"/>
          </a:xfrm>
          <a:prstGeom prst="rect">
            <a:avLst/>
          </a:prstGeom>
          <a:noFill/>
        </p:spPr>
      </p:pic>
      <p:pic>
        <p:nvPicPr>
          <p:cNvPr id="4" name="Diagram group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8288" y="3181350"/>
            <a:ext cx="5321300" cy="2420938"/>
          </a:xfrm>
          <a:prstGeom prst="rect">
            <a:avLst/>
          </a:prstGeom>
          <a:noFill/>
        </p:spPr>
      </p:pic>
      <p:grpSp>
        <p:nvGrpSpPr>
          <p:cNvPr id="5" name="AutoShape 13"/>
          <p:cNvGrpSpPr>
            <a:grpSpLocks/>
          </p:cNvGrpSpPr>
          <p:nvPr/>
        </p:nvGrpSpPr>
        <p:grpSpPr bwMode="auto">
          <a:xfrm>
            <a:off x="365125" y="165100"/>
            <a:ext cx="8613775" cy="931863"/>
            <a:chOff x="230" y="104"/>
            <a:chExt cx="5426" cy="587"/>
          </a:xfrm>
        </p:grpSpPr>
        <p:pic>
          <p:nvPicPr>
            <p:cNvPr id="5124" name="AutoShape 13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0" y="104"/>
              <a:ext cx="5426" cy="587"/>
            </a:xfrm>
            <a:prstGeom prst="rect">
              <a:avLst/>
            </a:prstGeom>
            <a:noFill/>
          </p:spPr>
        </p:pic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293" y="203"/>
              <a:ext cx="5307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4000" b="1">
                  <a:solidFill>
                    <a:srgbClr val="000000"/>
                  </a:solidFill>
                  <a:latin typeface="Arial" charset="0"/>
                </a:rPr>
                <a:t>Знаки препинания в БСП</a:t>
              </a:r>
            </a:p>
          </p:txBody>
        </p:sp>
      </p:grpSp>
      <p:grpSp>
        <p:nvGrpSpPr>
          <p:cNvPr id="7" name="Diagram group">
            <a:hlinkClick r:id="rId6" action="ppaction://hlinksldjump" tooltip="запятая, точка с запятой"/>
          </p:cNvPr>
          <p:cNvGrpSpPr/>
          <p:nvPr/>
        </p:nvGrpSpPr>
        <p:grpSpPr>
          <a:xfrm rot="199219">
            <a:off x="357158" y="1428736"/>
            <a:ext cx="3200435" cy="1830598"/>
            <a:chOff x="0" y="0"/>
            <a:chExt cx="3200435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5"/>
            <p:cNvGrpSpPr/>
            <p:nvPr/>
          </p:nvGrpSpPr>
          <p:grpSpPr>
            <a:xfrm>
              <a:off x="0" y="0"/>
              <a:ext cx="3200435" cy="1830598"/>
              <a:chOff x="0" y="0"/>
              <a:chExt cx="3200435" cy="1830598"/>
            </a:xfrm>
          </p:grpSpPr>
          <p:sp>
            <p:nvSpPr>
              <p:cNvPr id="8" name="Скругленный прямоугольник 7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0"/>
                <a:ext cx="3200435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Скругленный прямоугольник 4"/>
              <p:cNvSpPr/>
              <p:nvPr/>
            </p:nvSpPr>
            <p:spPr>
              <a:xfrm>
                <a:off x="89362" y="89362"/>
                <a:ext cx="3021711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25730" tIns="62865" rIns="125730" bIns="62865" spcCol="1270" anchor="ctr">
                <a:sp3d extrusionH="28000" prstMaterial="matte"/>
              </a:bodyPr>
              <a:lstStyle/>
              <a:p>
                <a:pPr algn="ctr" defTabSz="14668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3300" b="1" dirty="0">
                    <a:hlinkClick r:id="rId6" action="ppaction://hlinksldjump"/>
                  </a:rPr>
                  <a:t>Запятая, точка с запятой</a:t>
                </a:r>
                <a:endParaRPr lang="ru-RU" sz="3300" b="1" dirty="0"/>
              </a:p>
            </p:txBody>
          </p:sp>
        </p:grpSp>
      </p:grpSp>
      <p:grpSp>
        <p:nvGrpSpPr>
          <p:cNvPr id="11" name="Diagram group">
            <a:hlinkClick r:id="rId7" action="ppaction://hlinksldjump" tooltip="двоеточие"/>
          </p:cNvPr>
          <p:cNvGrpSpPr/>
          <p:nvPr/>
        </p:nvGrpSpPr>
        <p:grpSpPr>
          <a:xfrm>
            <a:off x="642910" y="2857496"/>
            <a:ext cx="3571900" cy="1830598"/>
            <a:chOff x="0" y="2000258"/>
            <a:chExt cx="3200435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4" name="Группа 10"/>
            <p:cNvGrpSpPr/>
            <p:nvPr/>
          </p:nvGrpSpPr>
          <p:grpSpPr>
            <a:xfrm>
              <a:off x="0" y="2000258"/>
              <a:ext cx="3200435" cy="1830598"/>
              <a:chOff x="0" y="2000258"/>
              <a:chExt cx="3200435" cy="1830598"/>
            </a:xfrm>
          </p:grpSpPr>
          <p:sp>
            <p:nvSpPr>
              <p:cNvPr id="12" name="Скругленный прямоугольник 11">
                <a:hlinkClick r:id="rId7" action="ppaction://hlinksldjump" tooltip="перейти"/>
              </p:cNvPr>
              <p:cNvSpPr/>
              <p:nvPr/>
            </p:nvSpPr>
            <p:spPr>
              <a:xfrm>
                <a:off x="0" y="2000258"/>
                <a:ext cx="3200435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Скругленный прямоугольник 4"/>
              <p:cNvSpPr/>
              <p:nvPr/>
            </p:nvSpPr>
            <p:spPr>
              <a:xfrm>
                <a:off x="89362" y="2089620"/>
                <a:ext cx="3021711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25730" tIns="62865" rIns="125730" bIns="62865" spcCol="1270" anchor="ctr">
                <a:sp3d extrusionH="28000" prstMaterial="matte"/>
              </a:bodyPr>
              <a:lstStyle/>
              <a:p>
                <a:pPr algn="ctr" defTabSz="14668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3300" b="1" dirty="0">
                    <a:hlinkClick r:id="rId7" action="ppaction://hlinksldjump"/>
                  </a:rPr>
                  <a:t>Двоеточие</a:t>
                </a:r>
                <a:endParaRPr lang="ru-RU" sz="3300" b="1" dirty="0"/>
              </a:p>
            </p:txBody>
          </p:sp>
        </p:grpSp>
      </p:grpSp>
      <p:pic>
        <p:nvPicPr>
          <p:cNvPr id="15" name="Diagram group">
            <a:hlinkClick r:id="rId8" action="ppaction://hlinksldjump" tooltip="тире"/>
          </p:cNvPr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6275" y="4340225"/>
            <a:ext cx="4249738" cy="2084388"/>
          </a:xfrm>
          <a:prstGeom prst="rect">
            <a:avLst/>
          </a:prstGeom>
          <a:noFill/>
        </p:spPr>
      </p:pic>
      <p:pic>
        <p:nvPicPr>
          <p:cNvPr id="19" name="Diagram group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33788" y="2047875"/>
            <a:ext cx="5241925" cy="2212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utoShape 13"/>
          <p:cNvGrpSpPr>
            <a:grpSpLocks/>
          </p:cNvGrpSpPr>
          <p:nvPr/>
        </p:nvGrpSpPr>
        <p:grpSpPr bwMode="auto">
          <a:xfrm>
            <a:off x="152400" y="6040438"/>
            <a:ext cx="8832850" cy="677862"/>
            <a:chOff x="96" y="3805"/>
            <a:chExt cx="5564" cy="427"/>
          </a:xfrm>
        </p:grpSpPr>
        <p:pic>
          <p:nvPicPr>
            <p:cNvPr id="6146" name="AutoShape 13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6" y="3805"/>
              <a:ext cx="5564" cy="427"/>
            </a:xfrm>
            <a:prstGeom prst="rect">
              <a:avLst/>
            </a:prstGeom>
            <a:noFill/>
          </p:spPr>
        </p:pic>
        <p:sp>
          <p:nvSpPr>
            <p:cNvPr id="6147" name="Text Box 3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50" y="3885"/>
              <a:ext cx="5460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 b="1">
                  <a:solidFill>
                    <a:srgbClr val="000000"/>
                  </a:solidFill>
                  <a:latin typeface="Arial" charset="0"/>
                </a:rPr>
                <a:t>Знаки препинания  в БСП</a:t>
              </a:r>
            </a:p>
          </p:txBody>
        </p:sp>
      </p:grpSp>
      <p:grpSp>
        <p:nvGrpSpPr>
          <p:cNvPr id="6170" name="Группа 78"/>
          <p:cNvGrpSpPr>
            <a:grpSpLocks/>
          </p:cNvGrpSpPr>
          <p:nvPr/>
        </p:nvGrpSpPr>
        <p:grpSpPr bwMode="auto">
          <a:xfrm>
            <a:off x="2786063" y="0"/>
            <a:ext cx="6357937" cy="5072063"/>
            <a:chOff x="2786018" y="1571612"/>
            <a:chExt cx="6357982" cy="5072098"/>
          </a:xfrm>
        </p:grpSpPr>
        <p:grpSp>
          <p:nvGrpSpPr>
            <p:cNvPr id="6172" name="Группа 77"/>
            <p:cNvGrpSpPr>
              <a:grpSpLocks/>
            </p:cNvGrpSpPr>
            <p:nvPr/>
          </p:nvGrpSpPr>
          <p:grpSpPr bwMode="auto">
            <a:xfrm>
              <a:off x="3286105" y="2714620"/>
              <a:ext cx="5214956" cy="3929090"/>
              <a:chOff x="3286105" y="2714620"/>
              <a:chExt cx="5214956" cy="3929090"/>
            </a:xfrm>
          </p:grpSpPr>
          <p:sp>
            <p:nvSpPr>
              <p:cNvPr id="66" name="Блок-схема: несколько документов 65"/>
              <p:cNvSpPr/>
              <p:nvPr/>
            </p:nvSpPr>
            <p:spPr>
              <a:xfrm>
                <a:off x="3286084" y="2714620"/>
                <a:ext cx="5214975" cy="3929090"/>
              </a:xfrm>
              <a:prstGeom prst="flowChartMultidocumen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 w="9525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2400" i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2400" i="1" dirty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2400" i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2400" i="1" dirty="0">
                    <a:latin typeface="Times New Roman" pitchFamily="18" charset="0"/>
                    <a:cs typeface="Times New Roman" pitchFamily="18" charset="0"/>
                  </a:rPr>
                </a:br>
                <a:endParaRPr lang="ru-RU" dirty="0"/>
              </a:p>
              <a:p>
                <a:pPr algn="ctr">
                  <a:defRPr/>
                </a:pPr>
                <a:r>
                  <a:rPr lang="ru-RU" dirty="0"/>
                  <a:t> </a:t>
                </a: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 rot="21324105">
                <a:off x="3473410" y="3455988"/>
                <a:ext cx="4356131" cy="301627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Дождь прошёл</a:t>
                </a:r>
                <a:r>
                  <a:rPr lang="ru-RU" sz="36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вечернее </a:t>
                </a: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небо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очистилось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defRPr/>
                </a:pPr>
                <a:endParaRPr lang="ru-RU" sz="2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Мошки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вьются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столбом</a:t>
                </a:r>
                <a:r>
                  <a:rPr lang="ru-RU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i="1" dirty="0">
                    <a:solidFill>
                      <a:schemeClr val="bg2"/>
                    </a:solid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ru-RU" sz="2400" b="1" i="1" dirty="0">
                    <a:solidFill>
                      <a:srgbClr val="FF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темнея на солнце</a:t>
                </a:r>
                <a:r>
                  <a:rPr lang="ru-RU" sz="2400" b="1" i="1" dirty="0">
                    <a:solidFill>
                      <a:schemeClr val="bg2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/</a:t>
                </a:r>
                <a:r>
                  <a:rPr lang="ru-RU" sz="36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птицы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мирно </a:t>
                </a:r>
                <a:r>
                  <a:rPr lang="ru-RU" sz="2400" b="1" i="1" dirty="0">
                    <a:solidFill>
                      <a:srgbClr val="000000"/>
                    </a:solidFill>
                    <a:uFill>
                      <a:solidFill>
                        <a:schemeClr val="bg2"/>
                      </a:solidFill>
                    </a:uFill>
                    <a:latin typeface="Times New Roman" pitchFamily="18" charset="0"/>
                    <a:cs typeface="Times New Roman" pitchFamily="18" charset="0"/>
                  </a:rPr>
                  <a:t>поют</a:t>
                </a:r>
                <a:r>
                  <a:rPr lang="ru-RU" sz="24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defRPr/>
                </a:pPr>
                <a:endParaRPr lang="ru-RU" sz="2400" dirty="0"/>
              </a:p>
            </p:txBody>
          </p:sp>
        </p:grpSp>
        <p:grpSp>
          <p:nvGrpSpPr>
            <p:cNvPr id="6173" name="Группа 64"/>
            <p:cNvGrpSpPr>
              <a:grpSpLocks/>
            </p:cNvGrpSpPr>
            <p:nvPr/>
          </p:nvGrpSpPr>
          <p:grpSpPr bwMode="auto">
            <a:xfrm>
              <a:off x="2786018" y="1571612"/>
              <a:ext cx="6357982" cy="2071702"/>
              <a:chOff x="2571736" y="1785926"/>
              <a:chExt cx="6357982" cy="2071702"/>
            </a:xfrm>
          </p:grpSpPr>
          <p:pic>
            <p:nvPicPr>
              <p:cNvPr id="7" name="Diagram group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333823" y="1889559"/>
                <a:ext cx="6620279" cy="2481089"/>
              </a:xfrm>
              <a:prstGeom prst="rect">
                <a:avLst/>
              </a:prstGeom>
              <a:noFill/>
            </p:spPr>
          </p:pic>
          <p:sp>
            <p:nvSpPr>
              <p:cNvPr id="6175" name="Text Box 5"/>
              <p:cNvSpPr txBox="1">
                <a:spLocks noChangeArrowheads="1"/>
              </p:cNvSpPr>
              <p:nvPr/>
            </p:nvSpPr>
            <p:spPr bwMode="auto">
              <a:xfrm rot="-581152">
                <a:off x="2825497" y="2436025"/>
                <a:ext cx="5257800" cy="914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5400" b="1">
                    <a:solidFill>
                      <a:schemeClr val="bg2"/>
                    </a:solidFill>
                    <a:latin typeface="Arial" charset="0"/>
                  </a:rPr>
                  <a:t>перечисление</a:t>
                </a:r>
              </a:p>
            </p:txBody>
          </p:sp>
        </p:grpSp>
      </p:grpSp>
      <p:grpSp>
        <p:nvGrpSpPr>
          <p:cNvPr id="9" name="Diagram group"/>
          <p:cNvGrpSpPr/>
          <p:nvPr/>
        </p:nvGrpSpPr>
        <p:grpSpPr>
          <a:xfrm>
            <a:off x="214779" y="642783"/>
            <a:ext cx="3000594" cy="2259529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Запятая, точка с запятой</a:t>
                </a:r>
              </a:p>
            </p:txBody>
          </p:sp>
        </p:grpSp>
      </p:grpSp>
      <p:grpSp>
        <p:nvGrpSpPr>
          <p:cNvPr id="11" name="Diagram group">
            <a:hlinkClick r:id="rId6" action="ppaction://hlinksldjump" tooltip="двоеточие"/>
          </p:cNvPr>
          <p:cNvGrpSpPr/>
          <p:nvPr/>
        </p:nvGrpSpPr>
        <p:grpSpPr>
          <a:xfrm>
            <a:off x="571472" y="2643182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7" name="Скругленный прямоугольник 46">
                <a:hlinkClick r:id="rId6" action="ppaction://hlinksldjump" tooltip="показать"/>
              </p:cNvPr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8" name="Скругленный прямоугольник 4">
                <a:hlinkClick r:id="rId6" action="ppaction://hlinksldjump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6" action="ppaction://hlinksldjump" tooltip="перейти"/>
                  </a:rPr>
                  <a:t>Двоеточие</a:t>
                </a:r>
                <a:endParaRPr lang="ru-RU" b="1" dirty="0"/>
              </a:p>
            </p:txBody>
          </p:sp>
        </p:grpSp>
      </p:grpSp>
      <p:grpSp>
        <p:nvGrpSpPr>
          <p:cNvPr id="13" name="Diagram group">
            <a:hlinkClick r:id="rId7" action="ppaction://hlinksldjump" tooltip="тире"/>
          </p:cNvPr>
          <p:cNvGrpSpPr/>
          <p:nvPr/>
        </p:nvGrpSpPr>
        <p:grpSpPr>
          <a:xfrm>
            <a:off x="571472" y="3714752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4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51" name="Скругленный прямоугольник 50">
                <a:hlinkClick r:id="rId7" action="ppaction://hlinksldjump" tooltip="показать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2" name="Скругленный прямоугольник 4">
                <a:hlinkClick r:id="rId7" action="ppaction://hlinksldjump" tooltip="перейти"/>
              </p:cNvPr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7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63" name="Text Box 6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54163" y="4743450"/>
            <a:ext cx="3627437" cy="1200150"/>
          </a:xfrm>
          <a:prstGeom prst="rect">
            <a:avLst/>
          </a:prstGeom>
          <a:noFill/>
        </p:spPr>
      </p:pic>
      <p:pic>
        <p:nvPicPr>
          <p:cNvPr id="64" name="Text Box 8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43450" y="4743450"/>
            <a:ext cx="4516438" cy="1200150"/>
          </a:xfrm>
          <a:prstGeom prst="rect">
            <a:avLst/>
          </a:prstGeom>
          <a:noFill/>
        </p:spPr>
      </p:pic>
      <p:cxnSp>
        <p:nvCxnSpPr>
          <p:cNvPr id="29" name="Прямая соединительная линия 28"/>
          <p:cNvCxnSpPr/>
          <p:nvPr/>
        </p:nvCxnSpPr>
        <p:spPr>
          <a:xfrm flipV="1">
            <a:off x="3429000" y="2571750"/>
            <a:ext cx="928688" cy="7143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5" name="Группа 37"/>
          <p:cNvGrpSpPr>
            <a:grpSpLocks/>
          </p:cNvGrpSpPr>
          <p:nvPr/>
        </p:nvGrpSpPr>
        <p:grpSpPr bwMode="auto">
          <a:xfrm>
            <a:off x="4500563" y="2428875"/>
            <a:ext cx="1000125" cy="142875"/>
            <a:chOff x="4500562" y="2428868"/>
            <a:chExt cx="1000132" cy="142876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4500562" y="2428868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4500562" y="2500307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Прямая соединительная линия 41"/>
          <p:cNvCxnSpPr/>
          <p:nvPr/>
        </p:nvCxnSpPr>
        <p:spPr>
          <a:xfrm flipV="1">
            <a:off x="6929438" y="2286000"/>
            <a:ext cx="571500" cy="7143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7" name="Группа 45"/>
          <p:cNvGrpSpPr>
            <a:grpSpLocks/>
          </p:cNvGrpSpPr>
          <p:nvPr/>
        </p:nvGrpSpPr>
        <p:grpSpPr bwMode="auto">
          <a:xfrm>
            <a:off x="3571875" y="2928938"/>
            <a:ext cx="1571625" cy="214312"/>
            <a:chOff x="4500562" y="2428868"/>
            <a:chExt cx="1000132" cy="142876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500562" y="2428868"/>
              <a:ext cx="1000132" cy="7196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4500562" y="2500835"/>
              <a:ext cx="1000132" cy="7090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Прямая соединительная линия 52"/>
          <p:cNvCxnSpPr/>
          <p:nvPr/>
        </p:nvCxnSpPr>
        <p:spPr>
          <a:xfrm flipV="1">
            <a:off x="3643313" y="3643313"/>
            <a:ext cx="928687" cy="7143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9" name="Группа 53"/>
          <p:cNvGrpSpPr>
            <a:grpSpLocks/>
          </p:cNvGrpSpPr>
          <p:nvPr/>
        </p:nvGrpSpPr>
        <p:grpSpPr bwMode="auto">
          <a:xfrm>
            <a:off x="4643438" y="3571875"/>
            <a:ext cx="1000125" cy="142875"/>
            <a:chOff x="4500562" y="2428868"/>
            <a:chExt cx="1000132" cy="142876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4500562" y="2428868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4500562" y="2500307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Прямая соединительная линия 56"/>
          <p:cNvCxnSpPr/>
          <p:nvPr/>
        </p:nvCxnSpPr>
        <p:spPr>
          <a:xfrm flipV="1">
            <a:off x="6429375" y="3929063"/>
            <a:ext cx="928688" cy="7143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61" name="Группа 57"/>
          <p:cNvGrpSpPr>
            <a:grpSpLocks/>
          </p:cNvGrpSpPr>
          <p:nvPr/>
        </p:nvGrpSpPr>
        <p:grpSpPr bwMode="auto">
          <a:xfrm>
            <a:off x="4572000" y="4500563"/>
            <a:ext cx="857250" cy="142875"/>
            <a:chOff x="4500562" y="2428868"/>
            <a:chExt cx="1000132" cy="142876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500562" y="2428868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500562" y="2500305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agram group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3900" y="2743200"/>
            <a:ext cx="6948488" cy="3919538"/>
          </a:xfrm>
          <a:prstGeom prst="rect">
            <a:avLst/>
          </a:prstGeom>
          <a:noFill/>
        </p:spPr>
      </p:pic>
      <p:pic>
        <p:nvPicPr>
          <p:cNvPr id="4" name="Diagram group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9163" y="1311275"/>
            <a:ext cx="7107237" cy="3541713"/>
          </a:xfrm>
          <a:prstGeom prst="rect">
            <a:avLst/>
          </a:prstGeom>
          <a:noFill/>
        </p:spPr>
      </p:pic>
      <p:grpSp>
        <p:nvGrpSpPr>
          <p:cNvPr id="6" name="Diagram group">
            <a:hlinkClick r:id="rId5" action="ppaction://hlinksldjump" tooltip="запятая, точка с запятой"/>
          </p:cNvPr>
          <p:cNvGrpSpPr/>
          <p:nvPr/>
        </p:nvGrpSpPr>
        <p:grpSpPr>
          <a:xfrm>
            <a:off x="571472" y="2643182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7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Скругленный прямоугольник 4">
                <a:hlinkClick r:id="rId5" action="ppaction://hlinksldjump" tooltip="перейти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5" action="ppaction://hlinksldjump" tooltip="перейти"/>
                  </a:rPr>
                  <a:t>Запятая, точка с запятой</a:t>
                </a:r>
                <a:endParaRPr lang="ru-RU" b="1" dirty="0"/>
              </a:p>
            </p:txBody>
          </p:sp>
        </p:grpSp>
      </p:grpSp>
      <p:grpSp>
        <p:nvGrpSpPr>
          <p:cNvPr id="8" name="Diagram group">
            <a:hlinkClick r:id="rId6" action="ppaction://hlinksldjump" tooltip="тире"/>
          </p:cNvPr>
          <p:cNvGrpSpPr/>
          <p:nvPr/>
        </p:nvGrpSpPr>
        <p:grpSpPr>
          <a:xfrm>
            <a:off x="571472" y="3714752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1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13" name="Скругленный прямоугольник 12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Скругленный прямоугольник 4">
                <a:hlinkClick r:id="rId6" action="ppaction://hlinksldjump" tooltip="перейти"/>
              </p:cNvPr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6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6" name="AutoShape 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pic>
        <p:nvPicPr>
          <p:cNvPr id="12" name="Diagram group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95538" y="-158750"/>
            <a:ext cx="6967537" cy="3060700"/>
          </a:xfrm>
          <a:prstGeom prst="rect">
            <a:avLst/>
          </a:prstGeom>
          <a:noFill/>
        </p:spPr>
      </p:pic>
      <p:grpSp>
        <p:nvGrpSpPr>
          <p:cNvPr id="17" name="Diagram group"/>
          <p:cNvGrpSpPr/>
          <p:nvPr/>
        </p:nvGrpSpPr>
        <p:grpSpPr>
          <a:xfrm>
            <a:off x="214282" y="428604"/>
            <a:ext cx="3000396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8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Скругленный прямоугольник 4"/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Двоеточие</a:t>
                </a:r>
              </a:p>
            </p:txBody>
          </p:sp>
        </p:grpSp>
      </p:grpSp>
      <p:grpSp>
        <p:nvGrpSpPr>
          <p:cNvPr id="7179" name="Группа 24"/>
          <p:cNvGrpSpPr>
            <a:grpSpLocks/>
          </p:cNvGrpSpPr>
          <p:nvPr/>
        </p:nvGrpSpPr>
        <p:grpSpPr bwMode="auto">
          <a:xfrm rot="168645">
            <a:off x="2817813" y="336550"/>
            <a:ext cx="5046662" cy="1397000"/>
            <a:chOff x="2731681" y="372483"/>
            <a:chExt cx="5047428" cy="1569662"/>
          </a:xfrm>
        </p:grpSpPr>
        <p:grpSp>
          <p:nvGrpSpPr>
            <p:cNvPr id="7192" name="Группа 38"/>
            <p:cNvGrpSpPr>
              <a:grpSpLocks/>
            </p:cNvGrpSpPr>
            <p:nvPr/>
          </p:nvGrpSpPr>
          <p:grpSpPr bwMode="auto">
            <a:xfrm rot="-598540">
              <a:off x="2731681" y="372483"/>
              <a:ext cx="5047428" cy="1569662"/>
              <a:chOff x="973137" y="995440"/>
              <a:chExt cx="7343775" cy="1669896"/>
            </a:xfrm>
          </p:grpSpPr>
          <p:sp>
            <p:nvSpPr>
              <p:cNvPr id="30" name="Text Box 8">
                <a:hlinkClick r:id="rId9" action="ppaction://hlinksldjump" tooltip="причина"/>
              </p:cNvPr>
              <p:cNvSpPr txBox="1">
                <a:spLocks noChangeArrowheads="1"/>
              </p:cNvSpPr>
              <p:nvPr/>
            </p:nvSpPr>
            <p:spPr bwMode="auto">
              <a:xfrm>
                <a:off x="3995738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Text Box 9">
                <a:hlinkClick r:id="rId9" action="ppaction://hlinksldjump" tooltip="причина"/>
              </p:cNvPr>
              <p:cNvSpPr txBox="1">
                <a:spLocks noChangeArrowheads="1"/>
              </p:cNvSpPr>
              <p:nvPr/>
            </p:nvSpPr>
            <p:spPr bwMode="auto">
              <a:xfrm>
                <a:off x="7524750" y="995440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2" name="Text Box 10">
                <a:hlinkClick r:id="rId9" action="ppaction://hlinksldjump" tooltip="причина"/>
              </p:cNvPr>
              <p:cNvSpPr txBox="1">
                <a:spLocks noChangeArrowheads="1"/>
              </p:cNvSpPr>
              <p:nvPr/>
            </p:nvSpPr>
            <p:spPr bwMode="auto">
              <a:xfrm>
                <a:off x="973137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3" name="Text Box 11">
                <a:hlinkClick r:id="rId9" action="ppaction://hlinksldjump" tooltip="причина"/>
              </p:cNvPr>
              <p:cNvSpPr txBox="1">
                <a:spLocks noChangeArrowheads="1"/>
              </p:cNvSpPr>
              <p:nvPr/>
            </p:nvSpPr>
            <p:spPr bwMode="auto">
              <a:xfrm>
                <a:off x="2268537" y="995442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pic>
            <p:nvPicPr>
              <p:cNvPr id="34" name="Text Box 13">
                <a:hlinkClick r:id="rId9" action="ppaction://hlinksldjump" tooltip="причина"/>
              </p:cNvPr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 rot="429895">
                <a:off x="2109215" y="466799"/>
                <a:ext cx="3051536" cy="2470232"/>
              </a:xfrm>
              <a:prstGeom prst="rect">
                <a:avLst/>
              </a:prstGeom>
              <a:noFill/>
            </p:spPr>
          </p:pic>
        </p:grpSp>
        <p:pic>
          <p:nvPicPr>
            <p:cNvPr id="27" name="Прямоугольник 26">
              <a:hlinkClick r:id="rId9" action="ppaction://hlinksldjump" tooltip="причина"/>
            </p:cNvPr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 rot="-168645">
              <a:off x="4945472" y="389227"/>
              <a:ext cx="2938718" cy="1287694"/>
            </a:xfrm>
            <a:prstGeom prst="rect">
              <a:avLst/>
            </a:prstGeom>
            <a:noFill/>
          </p:spPr>
        </p:pic>
      </p:grpSp>
      <p:grpSp>
        <p:nvGrpSpPr>
          <p:cNvPr id="7180" name="Группа 42"/>
          <p:cNvGrpSpPr>
            <a:grpSpLocks/>
          </p:cNvGrpSpPr>
          <p:nvPr/>
        </p:nvGrpSpPr>
        <p:grpSpPr bwMode="auto">
          <a:xfrm rot="879827">
            <a:off x="3335338" y="1974850"/>
            <a:ext cx="5010150" cy="1582738"/>
            <a:chOff x="4288144" y="236646"/>
            <a:chExt cx="3497354" cy="1778709"/>
          </a:xfrm>
        </p:grpSpPr>
        <p:grpSp>
          <p:nvGrpSpPr>
            <p:cNvPr id="7187" name="Группа 38"/>
            <p:cNvGrpSpPr>
              <a:grpSpLocks/>
            </p:cNvGrpSpPr>
            <p:nvPr/>
          </p:nvGrpSpPr>
          <p:grpSpPr bwMode="auto">
            <a:xfrm rot="-598540">
              <a:off x="4288144" y="236646"/>
              <a:ext cx="3497354" cy="1778709"/>
              <a:chOff x="3228423" y="995440"/>
              <a:chExt cx="5088489" cy="1892292"/>
            </a:xfrm>
          </p:grpSpPr>
          <p:sp>
            <p:nvSpPr>
              <p:cNvPr id="46" name="Text Box 8">
                <a:hlinkClick r:id="rId12" action="ppaction://hlinksldjump" tooltip="дополнение"/>
              </p:cNvPr>
              <p:cNvSpPr txBox="1">
                <a:spLocks noChangeArrowheads="1"/>
              </p:cNvSpPr>
              <p:nvPr/>
            </p:nvSpPr>
            <p:spPr bwMode="auto">
              <a:xfrm>
                <a:off x="3995738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7" name="Text Box 9">
                <a:hlinkClick r:id="rId12" action="ppaction://hlinksldjump" tooltip="дополнение"/>
              </p:cNvPr>
              <p:cNvSpPr txBox="1">
                <a:spLocks noChangeArrowheads="1"/>
              </p:cNvSpPr>
              <p:nvPr/>
            </p:nvSpPr>
            <p:spPr bwMode="auto">
              <a:xfrm>
                <a:off x="7524750" y="995440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pic>
            <p:nvPicPr>
              <p:cNvPr id="50" name="Text Box 13">
                <a:hlinkClick r:id="rId12" action="ppaction://hlinksldjump" tooltip="дополнение"/>
              </p:cNvPr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 rot="-281287">
                <a:off x="2499206" y="525688"/>
                <a:ext cx="2061709" cy="2397839"/>
              </a:xfrm>
              <a:prstGeom prst="rect">
                <a:avLst/>
              </a:prstGeom>
              <a:noFill/>
            </p:spPr>
          </p:pic>
        </p:grpSp>
        <p:pic>
          <p:nvPicPr>
            <p:cNvPr id="45" name="Прямоугольник 44">
              <a:hlinkClick r:id="rId12" action="ppaction://hlinksldjump" tooltip="дополнение"/>
            </p:cNvPr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 rot="-879827">
              <a:off x="5025323" y="455462"/>
              <a:ext cx="2680861" cy="1116679"/>
            </a:xfrm>
            <a:prstGeom prst="rect">
              <a:avLst/>
            </a:prstGeom>
            <a:noFill/>
          </p:spPr>
        </p:pic>
      </p:grpSp>
      <p:grpSp>
        <p:nvGrpSpPr>
          <p:cNvPr id="7181" name="Группа 50"/>
          <p:cNvGrpSpPr>
            <a:grpSpLocks/>
          </p:cNvGrpSpPr>
          <p:nvPr/>
        </p:nvGrpSpPr>
        <p:grpSpPr bwMode="auto">
          <a:xfrm rot="1306958">
            <a:off x="2859088" y="3490913"/>
            <a:ext cx="5224462" cy="1397000"/>
            <a:chOff x="4253088" y="239705"/>
            <a:chExt cx="3514432" cy="1569661"/>
          </a:xfrm>
        </p:grpSpPr>
        <p:grpSp>
          <p:nvGrpSpPr>
            <p:cNvPr id="7182" name="Группа 38"/>
            <p:cNvGrpSpPr>
              <a:grpSpLocks/>
            </p:cNvGrpSpPr>
            <p:nvPr/>
          </p:nvGrpSpPr>
          <p:grpSpPr bwMode="auto">
            <a:xfrm rot="-598540">
              <a:off x="4253088" y="239705"/>
              <a:ext cx="3514432" cy="1569661"/>
              <a:chOff x="3203575" y="995440"/>
              <a:chExt cx="5113337" cy="1669895"/>
            </a:xfrm>
          </p:grpSpPr>
          <p:sp>
            <p:nvSpPr>
              <p:cNvPr id="54" name="Text Box 8">
                <a:hlinkClick r:id="rId15" action="ppaction://hlinksldjump" tooltip="пояснение"/>
              </p:cNvPr>
              <p:cNvSpPr txBox="1">
                <a:spLocks noChangeArrowheads="1"/>
              </p:cNvSpPr>
              <p:nvPr/>
            </p:nvSpPr>
            <p:spPr bwMode="auto">
              <a:xfrm>
                <a:off x="3995738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55" name="Text Box 9">
                <a:hlinkClick r:id="rId15" action="ppaction://hlinksldjump" tooltip="пояснение"/>
              </p:cNvPr>
              <p:cNvSpPr txBox="1">
                <a:spLocks noChangeArrowheads="1"/>
              </p:cNvSpPr>
              <p:nvPr/>
            </p:nvSpPr>
            <p:spPr bwMode="auto">
              <a:xfrm>
                <a:off x="7524750" y="995440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pic>
            <p:nvPicPr>
              <p:cNvPr id="58" name="Text Box 13">
                <a:hlinkClick r:id="rId15" action="ppaction://hlinksldjump" tooltip="пояснение"/>
              </p:cNvPr>
              <p:cNvPicPr>
                <a:picLocks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 rot="-708418">
                <a:off x="2406481" y="396129"/>
                <a:ext cx="2171747" cy="2615966"/>
              </a:xfrm>
              <a:prstGeom prst="rect">
                <a:avLst/>
              </a:prstGeom>
              <a:noFill/>
            </p:spPr>
          </p:pic>
        </p:grpSp>
        <p:pic>
          <p:nvPicPr>
            <p:cNvPr id="53" name="Прямоугольник 52">
              <a:hlinkClick r:id="rId15" action="ppaction://hlinksldjump" tooltip="пояснение"/>
            </p:cNvPr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 rot="-1306958">
              <a:off x="4945619" y="249584"/>
              <a:ext cx="2513732" cy="164386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Блок-схема: документ 5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Блок-схема: документ 52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Блок-схема: документ 51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Diagram group">
            <a:hlinkClick r:id="rId3" action="ppaction://hlinksldjump" tooltip="запятая, точка с запятой"/>
          </p:cNvPr>
          <p:cNvGrpSpPr/>
          <p:nvPr/>
        </p:nvGrpSpPr>
        <p:grpSpPr>
          <a:xfrm>
            <a:off x="428596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Скругленный прямоугольник 4">
                <a:hlinkClick r:id="rId3" action="ppaction://hlinksldjump" tooltip="перейти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3" action="ppaction://hlinksldjump" tooltip="перейти"/>
                  </a:rPr>
                  <a:t>Запятая, точка с запятой</a:t>
                </a:r>
                <a:endParaRPr lang="ru-RU" b="1" dirty="0"/>
              </a:p>
            </p:txBody>
          </p:sp>
        </p:grpSp>
      </p:grpSp>
      <p:grpSp>
        <p:nvGrpSpPr>
          <p:cNvPr id="5" name="Diagram group">
            <a:hlinkClick r:id="rId4" action="ppaction://hlinksldjump" tooltip="тире"/>
          </p:cNvPr>
          <p:cNvGrpSpPr/>
          <p:nvPr/>
        </p:nvGrpSpPr>
        <p:grpSpPr>
          <a:xfrm>
            <a:off x="500034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6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26" name="Скругленный прямоугольник 25">
                <a:hlinkClick r:id="rId4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7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4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8199" name="Прямоугольник 47"/>
          <p:cNvSpPr>
            <a:spLocks noChangeArrowheads="1"/>
          </p:cNvSpPr>
          <p:nvPr/>
        </p:nvSpPr>
        <p:spPr bwMode="auto">
          <a:xfrm rot="21179338">
            <a:off x="3054350" y="1938338"/>
            <a:ext cx="510698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Ни одной птицы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не было слышно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все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приютились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и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замолкли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b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sz="28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" name="AutoShape 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7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8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57" name="Стрелка вправо 56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8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1" name="Diagram group">
            <a:hlinkClick r:id="rId6" action="ppaction://hlinksldjump" tooltip="двоеточие"/>
          </p:cNvPr>
          <p:cNvGrpSpPr/>
          <p:nvPr/>
        </p:nvGrpSpPr>
        <p:grpSpPr>
          <a:xfrm>
            <a:off x="214282" y="428604"/>
            <a:ext cx="3000396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9" name="Скругленный прямоугольник 8">
                <a:hlinkClick r:id="rId6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Скругленный прямоугольник 4">
                <a:hlinkClick r:id="rId6" action="ppaction://hlinksldjump" tooltip="перейти"/>
              </p:cNvPr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Двоеточие</a:t>
                </a:r>
              </a:p>
            </p:txBody>
          </p:sp>
        </p:grpSp>
      </p:grpSp>
      <p:grpSp>
        <p:nvGrpSpPr>
          <p:cNvPr id="8205" name="Группа 48"/>
          <p:cNvGrpSpPr>
            <a:grpSpLocks/>
          </p:cNvGrpSpPr>
          <p:nvPr/>
        </p:nvGrpSpPr>
        <p:grpSpPr bwMode="auto">
          <a:xfrm rot="168645">
            <a:off x="2776538" y="176213"/>
            <a:ext cx="5046662" cy="1397000"/>
            <a:chOff x="2731681" y="372481"/>
            <a:chExt cx="5047430" cy="1569662"/>
          </a:xfrm>
        </p:grpSpPr>
        <p:grpSp>
          <p:nvGrpSpPr>
            <p:cNvPr id="8222" name="Группа 38"/>
            <p:cNvGrpSpPr>
              <a:grpSpLocks/>
            </p:cNvGrpSpPr>
            <p:nvPr/>
          </p:nvGrpSpPr>
          <p:grpSpPr bwMode="auto">
            <a:xfrm rot="-598540">
              <a:off x="2731681" y="372481"/>
              <a:ext cx="5047430" cy="1569662"/>
              <a:chOff x="973137" y="995440"/>
              <a:chExt cx="7343775" cy="1669896"/>
            </a:xfrm>
          </p:grpSpPr>
          <p:sp>
            <p:nvSpPr>
              <p:cNvPr id="40" name="Text Box 8"/>
              <p:cNvSpPr txBox="1">
                <a:spLocks noChangeArrowheads="1"/>
              </p:cNvSpPr>
              <p:nvPr/>
            </p:nvSpPr>
            <p:spPr bwMode="auto">
              <a:xfrm>
                <a:off x="3995738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1" name="Text Box 9"/>
              <p:cNvSpPr txBox="1">
                <a:spLocks noChangeArrowheads="1"/>
              </p:cNvSpPr>
              <p:nvPr/>
            </p:nvSpPr>
            <p:spPr bwMode="auto">
              <a:xfrm>
                <a:off x="7524750" y="995440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42" name="Text Box 10"/>
              <p:cNvSpPr txBox="1">
                <a:spLocks noChangeArrowheads="1"/>
              </p:cNvSpPr>
              <p:nvPr/>
            </p:nvSpPr>
            <p:spPr bwMode="auto">
              <a:xfrm>
                <a:off x="973137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43" name="Text Box 11"/>
              <p:cNvSpPr txBox="1">
                <a:spLocks noChangeArrowheads="1"/>
              </p:cNvSpPr>
              <p:nvPr/>
            </p:nvSpPr>
            <p:spPr bwMode="auto">
              <a:xfrm>
                <a:off x="2268537" y="995442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44" name="Text Box 13"/>
              <p:cNvSpPr txBox="1">
                <a:spLocks noChangeArrowheads="1"/>
              </p:cNvSpPr>
              <p:nvPr/>
            </p:nvSpPr>
            <p:spPr bwMode="auto">
              <a:xfrm>
                <a:off x="3203575" y="995441"/>
                <a:ext cx="647700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9600" b="1" dirty="0">
                    <a:ln w="28575">
                      <a:solidFill>
                        <a:schemeClr val="bg2"/>
                      </a:solidFill>
                    </a:ln>
                    <a:solidFill>
                      <a:srgbClr val="FF0000"/>
                    </a:solidFill>
                    <a:latin typeface="Arial" charset="0"/>
                  </a:rPr>
                  <a:t>:</a:t>
                </a:r>
              </a:p>
            </p:txBody>
          </p:sp>
        </p:grpSp>
        <p:sp>
          <p:nvSpPr>
            <p:cNvPr id="45" name="Прямоугольник 44"/>
            <p:cNvSpPr/>
            <p:nvPr/>
          </p:nvSpPr>
          <p:spPr>
            <a:xfrm rot="20934289">
              <a:off x="5198065" y="787055"/>
              <a:ext cx="245772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99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причина</a:t>
              </a:r>
            </a:p>
          </p:txBody>
        </p:sp>
      </p:grpSp>
      <p:sp>
        <p:nvSpPr>
          <p:cNvPr id="62" name="Выноска со стрелкой вниз 61">
            <a:hlinkClick r:id="rId7" action="ppaction://hlinksldjump" tooltip="показать замену"/>
          </p:cNvPr>
          <p:cNvSpPr/>
          <p:nvPr/>
        </p:nvSpPr>
        <p:spPr>
          <a:xfrm>
            <a:off x="5429250" y="3143250"/>
            <a:ext cx="2500313" cy="642938"/>
          </a:xfrm>
          <a:prstGeom prst="downArrow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Заменить СПП</a:t>
            </a:r>
          </a:p>
        </p:txBody>
      </p:sp>
      <p:sp>
        <p:nvSpPr>
          <p:cNvPr id="46" name="Скругленный прямоугольник 45">
            <a:hlinkClick r:id="rId8" action="ppaction://hlinksldjump" tooltip="дополнение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дополнение</a:t>
            </a:r>
          </a:p>
        </p:txBody>
      </p:sp>
      <p:sp>
        <p:nvSpPr>
          <p:cNvPr id="47" name="Скругленный прямоугольник 46">
            <a:hlinkClick r:id="rId9" action="ppaction://hlinksldjump" tooltip="пояснение"/>
          </p:cNvPr>
          <p:cNvSpPr/>
          <p:nvPr/>
        </p:nvSpPr>
        <p:spPr>
          <a:xfrm rot="20972219">
            <a:off x="963006" y="2873210"/>
            <a:ext cx="1796273" cy="542699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пояснение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4643438" y="3000375"/>
            <a:ext cx="500062" cy="7143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10" name="Группа 37"/>
          <p:cNvGrpSpPr>
            <a:grpSpLocks/>
          </p:cNvGrpSpPr>
          <p:nvPr/>
        </p:nvGrpSpPr>
        <p:grpSpPr bwMode="auto">
          <a:xfrm rot="-263029">
            <a:off x="5926138" y="2222500"/>
            <a:ext cx="1235075" cy="196850"/>
            <a:chOff x="4500562" y="2428868"/>
            <a:chExt cx="1000132" cy="142876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4499762" y="2428708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4500178" y="2499229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11" name="Группа 37"/>
          <p:cNvGrpSpPr>
            <a:grpSpLocks/>
          </p:cNvGrpSpPr>
          <p:nvPr/>
        </p:nvGrpSpPr>
        <p:grpSpPr bwMode="auto">
          <a:xfrm rot="-291877">
            <a:off x="3211513" y="3081338"/>
            <a:ext cx="1236662" cy="195262"/>
            <a:chOff x="4500562" y="2428868"/>
            <a:chExt cx="1000132" cy="142876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4500045" y="2428700"/>
              <a:ext cx="1000133" cy="7201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499854" y="2499797"/>
              <a:ext cx="1000132" cy="7085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12" name="Группа 37"/>
          <p:cNvGrpSpPr>
            <a:grpSpLocks/>
          </p:cNvGrpSpPr>
          <p:nvPr/>
        </p:nvGrpSpPr>
        <p:grpSpPr bwMode="auto">
          <a:xfrm rot="-319752">
            <a:off x="5205413" y="2836863"/>
            <a:ext cx="2012950" cy="163512"/>
            <a:chOff x="4500562" y="2428868"/>
            <a:chExt cx="1000132" cy="142876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 flipV="1">
              <a:off x="4500074" y="2428634"/>
              <a:ext cx="1000132" cy="72132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4500301" y="2499720"/>
              <a:ext cx="1000132" cy="70745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13" name="Группа 37"/>
          <p:cNvGrpSpPr>
            <a:grpSpLocks/>
          </p:cNvGrpSpPr>
          <p:nvPr/>
        </p:nvGrpSpPr>
        <p:grpSpPr bwMode="auto">
          <a:xfrm rot="-352222">
            <a:off x="3214688" y="3500438"/>
            <a:ext cx="1500187" cy="142875"/>
            <a:chOff x="4500562" y="2428868"/>
            <a:chExt cx="1000132" cy="142876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499839" y="2428568"/>
              <a:ext cx="1000133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500340" y="2498864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21" name="Прямоугольник 14"/>
          <p:cNvSpPr>
            <a:spLocks noChangeArrowheads="1"/>
          </p:cNvSpPr>
          <p:nvPr/>
        </p:nvSpPr>
        <p:spPr bwMode="auto">
          <a:xfrm rot="21179338">
            <a:off x="3054350" y="1938338"/>
            <a:ext cx="510698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Ни одной птицы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не было слышно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все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приютились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и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замолкли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b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sz="28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19" name="Стрелка вправо 18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9226" name="Прямоугольник 32"/>
          <p:cNvSpPr>
            <a:spLocks noChangeArrowheads="1"/>
          </p:cNvSpPr>
          <p:nvPr/>
        </p:nvSpPr>
        <p:spPr bwMode="auto">
          <a:xfrm>
            <a:off x="3143250" y="3786188"/>
            <a:ext cx="51069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Ни одной птицы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не было слышно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</a:rPr>
              <a:t>потому что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все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приютились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и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замолкли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b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</a:br>
            <a:endParaRPr lang="ru-RU" sz="28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" name="Выноска со стрелкой вниз 33"/>
          <p:cNvSpPr/>
          <p:nvPr/>
        </p:nvSpPr>
        <p:spPr>
          <a:xfrm>
            <a:off x="5429250" y="3143250"/>
            <a:ext cx="2500313" cy="642938"/>
          </a:xfrm>
          <a:prstGeom prst="downArrow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СПП</a:t>
            </a:r>
          </a:p>
        </p:txBody>
      </p:sp>
      <p:grpSp>
        <p:nvGrpSpPr>
          <p:cNvPr id="7" name="Diagram group">
            <a:hlinkClick r:id="rId4" action="ppaction://hlinksldjump" tooltip="двоеточие"/>
          </p:cNvPr>
          <p:cNvGrpSpPr/>
          <p:nvPr/>
        </p:nvGrpSpPr>
        <p:grpSpPr>
          <a:xfrm>
            <a:off x="214282" y="428604"/>
            <a:ext cx="3000396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8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37" name="Скругленный прямоугольник 36">
                <a:hlinkClick r:id="rId4" action="ppaction://hlinksldjump" tooltip="перейти"/>
              </p:cNvPr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Скругленный прямоугольник 4">
                <a:hlinkClick r:id="rId4" action="ppaction://hlinksldjump" tooltip="перейти"/>
              </p:cNvPr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Двоеточие</a:t>
                </a:r>
              </a:p>
            </p:txBody>
          </p:sp>
        </p:grpSp>
      </p:grpSp>
      <p:sp>
        <p:nvSpPr>
          <p:cNvPr id="39" name="Скругленный прямоугольник 38">
            <a:hlinkClick r:id="rId5" action="ppaction://hlinksldjump" tooltip="дополнение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дополнение</a:t>
            </a:r>
          </a:p>
        </p:txBody>
      </p:sp>
      <p:sp>
        <p:nvSpPr>
          <p:cNvPr id="40" name="Скругленный прямоугольник 39">
            <a:hlinkClick r:id="rId6" action="ppaction://hlinksldjump" tooltip="пояснение"/>
          </p:cNvPr>
          <p:cNvSpPr/>
          <p:nvPr/>
        </p:nvSpPr>
        <p:spPr>
          <a:xfrm rot="20972219">
            <a:off x="963006" y="2873210"/>
            <a:ext cx="1796273" cy="542699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пояснение</a:t>
            </a:r>
          </a:p>
        </p:txBody>
      </p:sp>
      <p:grpSp>
        <p:nvGrpSpPr>
          <p:cNvPr id="9" name="Diagram group">
            <a:hlinkClick r:id="rId7" action="ppaction://hlinksldjump" tooltip="запятая, точка с запятой"/>
          </p:cNvPr>
          <p:cNvGrpSpPr/>
          <p:nvPr/>
        </p:nvGrpSpPr>
        <p:grpSpPr>
          <a:xfrm>
            <a:off x="428596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Скругленный прямоугольник 4">
                <a:hlinkClick r:id="rId7" action="ppaction://hlinksldjump" tooltip="перейти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7" action="ppaction://hlinksldjump" tooltip="перейти"/>
                  </a:rPr>
                  <a:t>Запятая, точка с запятой</a:t>
                </a:r>
                <a:endParaRPr lang="ru-RU" b="1" dirty="0"/>
              </a:p>
            </p:txBody>
          </p:sp>
        </p:grpSp>
      </p:grpSp>
      <p:grpSp>
        <p:nvGrpSpPr>
          <p:cNvPr id="11" name="Diagram group">
            <a:hlinkClick r:id="rId8" action="ppaction://hlinksldjump" tooltip="тире"/>
          </p:cNvPr>
          <p:cNvGrpSpPr/>
          <p:nvPr/>
        </p:nvGrpSpPr>
        <p:grpSpPr>
          <a:xfrm>
            <a:off x="500034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47" name="Скругленный прямоугольник 46">
                <a:hlinkClick r:id="rId8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8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8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233" name="Группа 24"/>
          <p:cNvGrpSpPr>
            <a:grpSpLocks/>
          </p:cNvGrpSpPr>
          <p:nvPr/>
        </p:nvGrpSpPr>
        <p:grpSpPr bwMode="auto">
          <a:xfrm rot="168645">
            <a:off x="2776538" y="176213"/>
            <a:ext cx="5046662" cy="1397000"/>
            <a:chOff x="2731681" y="372481"/>
            <a:chExt cx="5047430" cy="1569662"/>
          </a:xfrm>
        </p:grpSpPr>
        <p:grpSp>
          <p:nvGrpSpPr>
            <p:cNvPr id="9260" name="Группа 38"/>
            <p:cNvGrpSpPr>
              <a:grpSpLocks/>
            </p:cNvGrpSpPr>
            <p:nvPr/>
          </p:nvGrpSpPr>
          <p:grpSpPr bwMode="auto">
            <a:xfrm rot="-598540">
              <a:off x="2731681" y="372483"/>
              <a:ext cx="5047428" cy="1569662"/>
              <a:chOff x="973137" y="995440"/>
              <a:chExt cx="7343775" cy="1669896"/>
            </a:xfrm>
          </p:grpSpPr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3995738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Text Box 9"/>
              <p:cNvSpPr txBox="1">
                <a:spLocks noChangeArrowheads="1"/>
              </p:cNvSpPr>
              <p:nvPr/>
            </p:nvSpPr>
            <p:spPr bwMode="auto">
              <a:xfrm>
                <a:off x="7524750" y="995440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0" name="Text Box 10"/>
              <p:cNvSpPr txBox="1">
                <a:spLocks noChangeArrowheads="1"/>
              </p:cNvSpPr>
              <p:nvPr/>
            </p:nvSpPr>
            <p:spPr bwMode="auto">
              <a:xfrm>
                <a:off x="973137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2268537" y="995442"/>
                <a:ext cx="792162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2" name="Text Box 13"/>
              <p:cNvSpPr txBox="1">
                <a:spLocks noChangeArrowheads="1"/>
              </p:cNvSpPr>
              <p:nvPr/>
            </p:nvSpPr>
            <p:spPr bwMode="auto">
              <a:xfrm>
                <a:off x="3203575" y="995441"/>
                <a:ext cx="647700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9600" b="1" dirty="0">
                    <a:ln w="28575">
                      <a:solidFill>
                        <a:schemeClr val="bg2"/>
                      </a:solidFill>
                    </a:ln>
                    <a:solidFill>
                      <a:srgbClr val="FF0000"/>
                    </a:solidFill>
                    <a:latin typeface="Arial" charset="0"/>
                  </a:rPr>
                  <a:t>:</a:t>
                </a:r>
              </a:p>
            </p:txBody>
          </p:sp>
        </p:grpSp>
        <p:sp>
          <p:nvSpPr>
            <p:cNvPr id="27" name="Прямоугольник 26"/>
            <p:cNvSpPr/>
            <p:nvPr/>
          </p:nvSpPr>
          <p:spPr>
            <a:xfrm rot="20934289">
              <a:off x="5198065" y="787055"/>
              <a:ext cx="245772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36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99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причина</a:t>
              </a:r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>
            <a:off x="6643688" y="4643438"/>
            <a:ext cx="500062" cy="158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4714875" y="3000375"/>
            <a:ext cx="500063" cy="7143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6" name="Группа 37"/>
          <p:cNvGrpSpPr>
            <a:grpSpLocks/>
          </p:cNvGrpSpPr>
          <p:nvPr/>
        </p:nvGrpSpPr>
        <p:grpSpPr bwMode="auto">
          <a:xfrm rot="263919">
            <a:off x="3217863" y="4621213"/>
            <a:ext cx="1285875" cy="142875"/>
            <a:chOff x="4500562" y="2428868"/>
            <a:chExt cx="1000132" cy="142876"/>
          </a:xfrm>
        </p:grpSpPr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4499662" y="2428851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500136" y="2498861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7" name="Группа 37"/>
          <p:cNvGrpSpPr>
            <a:grpSpLocks/>
          </p:cNvGrpSpPr>
          <p:nvPr/>
        </p:nvGrpSpPr>
        <p:grpSpPr bwMode="auto">
          <a:xfrm rot="-178145">
            <a:off x="5857875" y="2286000"/>
            <a:ext cx="1214438" cy="142875"/>
            <a:chOff x="4500562" y="2428868"/>
            <a:chExt cx="1000132" cy="142876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 flipV="1">
              <a:off x="4499474" y="2428751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4500412" y="2498755"/>
              <a:ext cx="1000131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8" name="Группа 37"/>
          <p:cNvGrpSpPr>
            <a:grpSpLocks/>
          </p:cNvGrpSpPr>
          <p:nvPr/>
        </p:nvGrpSpPr>
        <p:grpSpPr bwMode="auto">
          <a:xfrm rot="-176146">
            <a:off x="3213100" y="3138488"/>
            <a:ext cx="1214438" cy="107950"/>
            <a:chOff x="4500562" y="2428868"/>
            <a:chExt cx="1000132" cy="142876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 flipV="1">
              <a:off x="4500395" y="2428807"/>
              <a:ext cx="1000131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4499491" y="2498160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9" name="Группа 37"/>
          <p:cNvGrpSpPr>
            <a:grpSpLocks/>
          </p:cNvGrpSpPr>
          <p:nvPr/>
        </p:nvGrpSpPr>
        <p:grpSpPr bwMode="auto">
          <a:xfrm rot="-269914">
            <a:off x="5286375" y="2857500"/>
            <a:ext cx="1928813" cy="142875"/>
            <a:chOff x="4500562" y="2428868"/>
            <a:chExt cx="1000132" cy="142876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 flipV="1">
              <a:off x="4500373" y="2428729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4499995" y="2498738"/>
              <a:ext cx="1000131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40" name="Группа 37"/>
          <p:cNvGrpSpPr>
            <a:grpSpLocks/>
          </p:cNvGrpSpPr>
          <p:nvPr/>
        </p:nvGrpSpPr>
        <p:grpSpPr bwMode="auto">
          <a:xfrm rot="-223881">
            <a:off x="3286125" y="3571875"/>
            <a:ext cx="1428750" cy="142875"/>
            <a:chOff x="4500562" y="2428868"/>
            <a:chExt cx="1000132" cy="142876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499971" y="2428737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4500116" y="2498749"/>
              <a:ext cx="1000132" cy="71439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41" name="Группа 37"/>
          <p:cNvGrpSpPr>
            <a:grpSpLocks/>
          </p:cNvGrpSpPr>
          <p:nvPr/>
        </p:nvGrpSpPr>
        <p:grpSpPr bwMode="auto">
          <a:xfrm rot="348627">
            <a:off x="6076950" y="4203700"/>
            <a:ext cx="1203325" cy="165100"/>
            <a:chOff x="4500562" y="2428868"/>
            <a:chExt cx="1000132" cy="142876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 flipV="1">
              <a:off x="4499714" y="2428773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4499964" y="2499173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42" name="Группа 37"/>
          <p:cNvGrpSpPr>
            <a:grpSpLocks/>
          </p:cNvGrpSpPr>
          <p:nvPr/>
        </p:nvGrpSpPr>
        <p:grpSpPr bwMode="auto">
          <a:xfrm rot="249986">
            <a:off x="5643563" y="5072063"/>
            <a:ext cx="1428750" cy="142875"/>
            <a:chOff x="4500562" y="2428868"/>
            <a:chExt cx="1000132" cy="142876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4499853" y="2428847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4500081" y="2498859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43" name="Группа 37"/>
          <p:cNvGrpSpPr>
            <a:grpSpLocks/>
          </p:cNvGrpSpPr>
          <p:nvPr/>
        </p:nvGrpSpPr>
        <p:grpSpPr bwMode="auto">
          <a:xfrm rot="186166">
            <a:off x="3148013" y="5054600"/>
            <a:ext cx="2019300" cy="215900"/>
            <a:chOff x="4500562" y="2428868"/>
            <a:chExt cx="1000132" cy="142876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flipV="1">
              <a:off x="4499900" y="2428864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4500396" y="2499319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45" name="Прямоугольник 14"/>
          <p:cNvSpPr>
            <a:spLocks noChangeArrowheads="1"/>
          </p:cNvSpPr>
          <p:nvPr/>
        </p:nvSpPr>
        <p:spPr bwMode="auto">
          <a:xfrm rot="21179338">
            <a:off x="2928938" y="1897063"/>
            <a:ext cx="54324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Весь мир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знает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первый искусственный 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спутник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Земли –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посланец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нашей страны.</a:t>
            </a:r>
          </a:p>
        </p:txBody>
      </p:sp>
      <p:sp>
        <p:nvSpPr>
          <p:cNvPr id="16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19" name="Стрелка вправо 18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34" name="Выноска со стрелкой вниз 33">
            <a:hlinkClick r:id="rId4" action="ppaction://hlinksldjump" tooltip="показать замену"/>
          </p:cNvPr>
          <p:cNvSpPr/>
          <p:nvPr/>
        </p:nvSpPr>
        <p:spPr>
          <a:xfrm>
            <a:off x="5572125" y="3500438"/>
            <a:ext cx="2500313" cy="642937"/>
          </a:xfrm>
          <a:prstGeom prst="downArrow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Заменить СПП</a:t>
            </a:r>
          </a:p>
        </p:txBody>
      </p:sp>
      <p:grpSp>
        <p:nvGrpSpPr>
          <p:cNvPr id="7" name="Diagram group">
            <a:hlinkClick r:id="rId5" action="ppaction://hlinksldjump" tooltip="двоеточие"/>
          </p:cNvPr>
          <p:cNvGrpSpPr/>
          <p:nvPr/>
        </p:nvGrpSpPr>
        <p:grpSpPr>
          <a:xfrm>
            <a:off x="214282" y="428604"/>
            <a:ext cx="3000396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8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7" name="Скругленный прямоугольник 4">
                <a:hlinkClick r:id="rId5" action="ppaction://hlinksldjump" tooltip="перейти"/>
              </p:cNvPr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Двоеточие</a:t>
                </a:r>
              </a:p>
            </p:txBody>
          </p:sp>
        </p:grpSp>
      </p:grpSp>
      <p:sp>
        <p:nvSpPr>
          <p:cNvPr id="38" name="Скругленный прямоугольник 37">
            <a:hlinkClick r:id="rId6" action="ppaction://hlinksldjump" tooltip="перейти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причина</a:t>
            </a:r>
          </a:p>
        </p:txBody>
      </p:sp>
      <p:sp>
        <p:nvSpPr>
          <p:cNvPr id="39" name="Скругленный прямоугольник 38">
            <a:hlinkClick r:id="rId7" action="ppaction://hlinksldjump" tooltip="перейти"/>
          </p:cNvPr>
          <p:cNvSpPr/>
          <p:nvPr/>
        </p:nvSpPr>
        <p:spPr>
          <a:xfrm rot="20972219">
            <a:off x="963006" y="2873210"/>
            <a:ext cx="1796273" cy="542699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пояснение</a:t>
            </a:r>
          </a:p>
        </p:txBody>
      </p:sp>
      <p:grpSp>
        <p:nvGrpSpPr>
          <p:cNvPr id="9" name="Diagram group">
            <a:hlinkClick r:id="rId8" action="ppaction://hlinksldjump" tooltip="запятая, точка с запятой"/>
          </p:cNvPr>
          <p:cNvGrpSpPr/>
          <p:nvPr/>
        </p:nvGrpSpPr>
        <p:grpSpPr>
          <a:xfrm>
            <a:off x="428596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Скругленный прямоугольник 4">
                <a:hlinkClick r:id="rId8" action="ppaction://hlinksldjump" tooltip="перейти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8" action="ppaction://hlinksldjump" tooltip="перейти"/>
                  </a:rPr>
                  <a:t>Запятая, точка с запятой</a:t>
                </a:r>
                <a:endParaRPr lang="ru-RU" b="1" dirty="0"/>
              </a:p>
            </p:txBody>
          </p:sp>
        </p:grpSp>
      </p:grpSp>
      <p:grpSp>
        <p:nvGrpSpPr>
          <p:cNvPr id="11" name="Diagram group">
            <a:hlinkClick r:id="rId9" action="ppaction://hlinksldjump" tooltip="тире"/>
          </p:cNvPr>
          <p:cNvGrpSpPr/>
          <p:nvPr/>
        </p:nvGrpSpPr>
        <p:grpSpPr>
          <a:xfrm>
            <a:off x="500034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46" name="Скругленный прямоугольник 45">
                <a:hlinkClick r:id="rId9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7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9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256" name="Группа 24"/>
          <p:cNvGrpSpPr>
            <a:grpSpLocks/>
          </p:cNvGrpSpPr>
          <p:nvPr/>
        </p:nvGrpSpPr>
        <p:grpSpPr bwMode="auto">
          <a:xfrm rot="168645">
            <a:off x="2776538" y="93663"/>
            <a:ext cx="5027612" cy="1568450"/>
            <a:chOff x="2732271" y="279146"/>
            <a:chExt cx="5026999" cy="1764836"/>
          </a:xfrm>
        </p:grpSpPr>
        <p:grpSp>
          <p:nvGrpSpPr>
            <p:cNvPr id="10265" name="Группа 38"/>
            <p:cNvGrpSpPr>
              <a:grpSpLocks/>
            </p:cNvGrpSpPr>
            <p:nvPr/>
          </p:nvGrpSpPr>
          <p:grpSpPr bwMode="auto">
            <a:xfrm rot="-598540">
              <a:off x="2732271" y="279146"/>
              <a:ext cx="5026999" cy="1764836"/>
              <a:chOff x="973137" y="894301"/>
              <a:chExt cx="7314051" cy="1877533"/>
            </a:xfrm>
          </p:grpSpPr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3495088" y="990089"/>
                <a:ext cx="720726" cy="1669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29" name="Text Box 9"/>
              <p:cNvSpPr txBox="1">
                <a:spLocks noChangeArrowheads="1"/>
              </p:cNvSpPr>
              <p:nvPr/>
            </p:nvSpPr>
            <p:spPr bwMode="auto">
              <a:xfrm>
                <a:off x="7495027" y="894301"/>
                <a:ext cx="792161" cy="1877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0" name="Text Box 10"/>
              <p:cNvSpPr txBox="1">
                <a:spLocks noChangeArrowheads="1"/>
              </p:cNvSpPr>
              <p:nvPr/>
            </p:nvSpPr>
            <p:spPr bwMode="auto">
              <a:xfrm>
                <a:off x="973137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1817790" y="996368"/>
                <a:ext cx="792161" cy="1669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2" name="Text Box 13"/>
              <p:cNvSpPr txBox="1">
                <a:spLocks noChangeArrowheads="1"/>
              </p:cNvSpPr>
              <p:nvPr/>
            </p:nvSpPr>
            <p:spPr bwMode="auto">
              <a:xfrm>
                <a:off x="2865507" y="1003644"/>
                <a:ext cx="647700" cy="1669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9600" b="1" dirty="0">
                    <a:ln w="28575">
                      <a:solidFill>
                        <a:schemeClr val="bg2"/>
                      </a:solidFill>
                    </a:ln>
                    <a:solidFill>
                      <a:srgbClr val="FF0000"/>
                    </a:solidFill>
                    <a:latin typeface="Arial" charset="0"/>
                  </a:rPr>
                  <a:t>:</a:t>
                </a:r>
              </a:p>
            </p:txBody>
          </p:sp>
        </p:grpSp>
        <p:sp>
          <p:nvSpPr>
            <p:cNvPr id="27" name="Прямоугольник 26"/>
            <p:cNvSpPr/>
            <p:nvPr/>
          </p:nvSpPr>
          <p:spPr>
            <a:xfrm rot="20934289">
              <a:off x="4694703" y="766016"/>
              <a:ext cx="3049232" cy="6574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32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99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дополнение</a:t>
              </a:r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V="1">
            <a:off x="3857625" y="2644775"/>
            <a:ext cx="500063" cy="6985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5643563" y="2714625"/>
            <a:ext cx="1357312" cy="214313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9" name="Группа 37"/>
          <p:cNvGrpSpPr>
            <a:grpSpLocks/>
          </p:cNvGrpSpPr>
          <p:nvPr/>
        </p:nvGrpSpPr>
        <p:grpSpPr bwMode="auto">
          <a:xfrm rot="-325384">
            <a:off x="4500563" y="2500313"/>
            <a:ext cx="1000125" cy="142875"/>
            <a:chOff x="4500562" y="2428868"/>
            <a:chExt cx="1000132" cy="142876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4499196" y="2428578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4500497" y="2498866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60" name="Группа 37"/>
          <p:cNvGrpSpPr>
            <a:grpSpLocks/>
          </p:cNvGrpSpPr>
          <p:nvPr/>
        </p:nvGrpSpPr>
        <p:grpSpPr bwMode="auto">
          <a:xfrm rot="-375084">
            <a:off x="3360738" y="3509963"/>
            <a:ext cx="1500187" cy="142875"/>
            <a:chOff x="4500562" y="2428868"/>
            <a:chExt cx="1000132" cy="142876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499999" y="2428562"/>
              <a:ext cx="1000133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4500188" y="2498861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3500438" y="1214438"/>
            <a:ext cx="5357812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3000375" y="1500188"/>
            <a:ext cx="5572125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2714625" y="1785938"/>
            <a:ext cx="5643563" cy="4214812"/>
          </a:xfrm>
          <a:prstGeom prst="flowChartDocumen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6143644"/>
            <a:ext cx="8643998" cy="500067"/>
          </a:xfrm>
          <a:prstGeom prst="flowChartAlternateProces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Знаки препинания  в БСП</a:t>
            </a:r>
          </a:p>
        </p:txBody>
      </p:sp>
      <p:grpSp>
        <p:nvGrpSpPr>
          <p:cNvPr id="2" name="Diagram group"/>
          <p:cNvGrpSpPr/>
          <p:nvPr/>
        </p:nvGrpSpPr>
        <p:grpSpPr>
          <a:xfrm>
            <a:off x="2714612" y="-500090"/>
            <a:ext cx="6429388" cy="2643206"/>
            <a:chOff x="3200435" y="0"/>
            <a:chExt cx="4800652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3" name="Группа 55"/>
            <p:cNvGrpSpPr/>
            <p:nvPr/>
          </p:nvGrpSpPr>
          <p:grpSpPr>
            <a:xfrm>
              <a:off x="3200435" y="0"/>
              <a:ext cx="4800652" cy="1830598"/>
              <a:chOff x="3200435" y="0"/>
              <a:chExt cx="4800652" cy="1830598"/>
            </a:xfrm>
          </p:grpSpPr>
          <p:sp>
            <p:nvSpPr>
              <p:cNvPr id="20" name="Стрелка вправо 19"/>
              <p:cNvSpPr/>
              <p:nvPr/>
            </p:nvSpPr>
            <p:spPr>
              <a:xfrm>
                <a:off x="3200435" y="0"/>
                <a:ext cx="4800652" cy="1830598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gradFill rotWithShape="0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  <a:ln>
                <a:solidFill>
                  <a:schemeClr val="bg2">
                    <a:alpha val="90000"/>
                  </a:schemeClr>
                </a:solidFill>
              </a:ln>
              <a:sp3d z="-227350" prstMaterial="matte"/>
            </p:spPr>
            <p:style>
              <a:ln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Стрелка вправо 4"/>
              <p:cNvSpPr/>
              <p:nvPr/>
            </p:nvSpPr>
            <p:spPr>
              <a:xfrm>
                <a:off x="3200435" y="228825"/>
                <a:ext cx="4114178" cy="1372948"/>
              </a:xfrm>
              <a:prstGeom prst="rect">
                <a:avLst/>
              </a:prstGeom>
              <a:sp3d z="-22735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8890" tIns="8890" rIns="8890" bIns="8890" spcCol="1270"/>
              <a:lstStyle/>
              <a:p>
                <a:pPr marL="114300" lvl="1" indent="-114300" defTabSz="6223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ru-RU" sz="1400" b="1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34" name="Выноска со стрелкой вниз 33"/>
          <p:cNvSpPr/>
          <p:nvPr/>
        </p:nvSpPr>
        <p:spPr>
          <a:xfrm>
            <a:off x="5572125" y="3429000"/>
            <a:ext cx="2500313" cy="642938"/>
          </a:xfrm>
          <a:prstGeom prst="downArrow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СПП</a:t>
            </a:r>
          </a:p>
        </p:txBody>
      </p:sp>
      <p:grpSp>
        <p:nvGrpSpPr>
          <p:cNvPr id="4" name="Diagram group">
            <a:hlinkClick r:id="rId4" action="ppaction://hlinksldjump" tooltip="двоеточие"/>
          </p:cNvPr>
          <p:cNvGrpSpPr/>
          <p:nvPr/>
        </p:nvGrpSpPr>
        <p:grpSpPr>
          <a:xfrm>
            <a:off x="214282" y="428604"/>
            <a:ext cx="3000396" cy="2259226"/>
            <a:chOff x="0" y="0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8" name="Группа 41"/>
            <p:cNvGrpSpPr/>
            <p:nvPr/>
          </p:nvGrpSpPr>
          <p:grpSpPr>
            <a:xfrm>
              <a:off x="0" y="0"/>
              <a:ext cx="2571768" cy="1830598"/>
              <a:chOff x="0" y="0"/>
              <a:chExt cx="2571768" cy="1830598"/>
            </a:xfrm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0" y="0"/>
                <a:ext cx="2571768" cy="1830598"/>
              </a:xfrm>
              <a:prstGeom prst="roundRect">
                <a:avLst/>
              </a:prstGeom>
              <a:solidFill>
                <a:schemeClr val="bg1">
                  <a:lumMod val="40000"/>
                  <a:lumOff val="60000"/>
                </a:schemeClr>
              </a:solidFill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Скругленный прямоугольник 4">
                <a:hlinkClick r:id="rId4" action="ppaction://hlinksldjump" tooltip="перейти"/>
              </p:cNvPr>
              <p:cNvSpPr/>
              <p:nvPr/>
            </p:nvSpPr>
            <p:spPr>
              <a:xfrm>
                <a:off x="89362" y="89362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rgbClr val="FF0000"/>
                    </a:solidFill>
                  </a:rPr>
                  <a:t>Двоеточие</a:t>
                </a:r>
              </a:p>
            </p:txBody>
          </p:sp>
        </p:grpSp>
      </p:grpSp>
      <p:sp>
        <p:nvSpPr>
          <p:cNvPr id="39" name="Скругленный прямоугольник 38">
            <a:hlinkClick r:id="rId5" action="ppaction://hlinksldjump" tooltip="перейти"/>
          </p:cNvPr>
          <p:cNvSpPr/>
          <p:nvPr/>
        </p:nvSpPr>
        <p:spPr>
          <a:xfrm rot="20972219">
            <a:off x="618357" y="2374332"/>
            <a:ext cx="1822220" cy="683201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причина</a:t>
            </a:r>
          </a:p>
        </p:txBody>
      </p:sp>
      <p:sp>
        <p:nvSpPr>
          <p:cNvPr id="40" name="Скругленный прямоугольник 39">
            <a:hlinkClick r:id="rId6" action="ppaction://hlinksldjump" tooltip="перейти"/>
          </p:cNvPr>
          <p:cNvSpPr/>
          <p:nvPr/>
        </p:nvSpPr>
        <p:spPr>
          <a:xfrm rot="20972219">
            <a:off x="963006" y="2873210"/>
            <a:ext cx="1796273" cy="542699"/>
          </a:xfrm>
          <a:prstGeom prst="roundRect">
            <a:avLst/>
          </a:prstGeom>
          <a:solidFill>
            <a:schemeClr val="bg1">
              <a:lumMod val="75000"/>
            </a:schemeClr>
          </a:solidFill>
          <a:scene3d>
            <a:camera prst="perspectiveRelaxed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пояснение</a:t>
            </a:r>
          </a:p>
        </p:txBody>
      </p:sp>
      <p:grpSp>
        <p:nvGrpSpPr>
          <p:cNvPr id="9" name="Diagram group">
            <a:hlinkClick r:id="rId7" action="ppaction://hlinksldjump" tooltip="запятая, точка с запятой"/>
          </p:cNvPr>
          <p:cNvGrpSpPr/>
          <p:nvPr/>
        </p:nvGrpSpPr>
        <p:grpSpPr>
          <a:xfrm>
            <a:off x="428596" y="3500438"/>
            <a:ext cx="1857388" cy="1285884"/>
            <a:chOff x="0" y="2000258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0" y="2000258"/>
              <a:ext cx="2571768" cy="1830598"/>
              <a:chOff x="0" y="2000258"/>
              <a:chExt cx="2571768" cy="1830598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0" y="2000258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Скругленный прямоугольник 4">
                <a:hlinkClick r:id="rId7" action="ppaction://hlinksldjump" tooltip="перейти"/>
              </p:cNvPr>
              <p:cNvSpPr/>
              <p:nvPr/>
            </p:nvSpPr>
            <p:spPr>
              <a:xfrm>
                <a:off x="89362" y="2089620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b="1" dirty="0">
                    <a:hlinkClick r:id="rId7" action="ppaction://hlinksldjump" tooltip="перейти"/>
                  </a:rPr>
                  <a:t>Запятая, точка с запятой</a:t>
                </a:r>
                <a:endParaRPr lang="ru-RU" b="1" dirty="0"/>
              </a:p>
            </p:txBody>
          </p:sp>
        </p:grpSp>
      </p:grpSp>
      <p:grpSp>
        <p:nvGrpSpPr>
          <p:cNvPr id="11" name="Diagram group">
            <a:hlinkClick r:id="rId8" action="ppaction://hlinksldjump" tooltip="тире"/>
          </p:cNvPr>
          <p:cNvGrpSpPr/>
          <p:nvPr/>
        </p:nvGrpSpPr>
        <p:grpSpPr>
          <a:xfrm>
            <a:off x="500034" y="4572008"/>
            <a:ext cx="1714512" cy="1330532"/>
            <a:chOff x="0" y="4027317"/>
            <a:chExt cx="2571768" cy="1830598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  <p:grpSp>
          <p:nvGrpSpPr>
            <p:cNvPr id="12" name="Группа 49"/>
            <p:cNvGrpSpPr/>
            <p:nvPr/>
          </p:nvGrpSpPr>
          <p:grpSpPr>
            <a:xfrm>
              <a:off x="0" y="4027317"/>
              <a:ext cx="2571768" cy="1830598"/>
              <a:chOff x="0" y="4027317"/>
              <a:chExt cx="2571768" cy="1830598"/>
            </a:xfrm>
          </p:grpSpPr>
          <p:sp>
            <p:nvSpPr>
              <p:cNvPr id="47" name="Скругленный прямоугольник 46">
                <a:hlinkClick r:id="rId8" action="ppaction://hlinksldjump" tooltip="перейти"/>
              </p:cNvPr>
              <p:cNvSpPr/>
              <p:nvPr/>
            </p:nvSpPr>
            <p:spPr>
              <a:xfrm>
                <a:off x="0" y="4027317"/>
                <a:ext cx="2571768" cy="1830598"/>
              </a:xfrm>
              <a:prstGeom prst="roundRect">
                <a:avLst/>
              </a:prstGeom>
              <a:sp3d extrusionH="152250" prstMaterial="matte">
                <a:bevelT w="165100" prst="coolSlant"/>
              </a:sp3d>
            </p:spPr>
            <p:style>
              <a:lnRef idx="0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8" name="Скругленный прямоугольник 4"/>
              <p:cNvSpPr/>
              <p:nvPr/>
            </p:nvSpPr>
            <p:spPr>
              <a:xfrm>
                <a:off x="89362" y="4116679"/>
                <a:ext cx="2393044" cy="165187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02870" tIns="51435" rIns="102870" bIns="51435" spcCol="1270" anchor="ctr">
                <a:sp3d extrusionH="28000" prstMaterial="matte"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700" b="1" dirty="0">
                    <a:solidFill>
                      <a:schemeClr val="tx1"/>
                    </a:solidFill>
                    <a:hlinkClick r:id="rId8" action="ppaction://hlinksldjump" tooltip="перейти"/>
                  </a:rPr>
                  <a:t>Тире</a:t>
                </a:r>
                <a:endParaRPr lang="ru-RU" sz="2700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279" name="Группа 25"/>
          <p:cNvGrpSpPr>
            <a:grpSpLocks/>
          </p:cNvGrpSpPr>
          <p:nvPr/>
        </p:nvGrpSpPr>
        <p:grpSpPr bwMode="auto">
          <a:xfrm rot="168645">
            <a:off x="2776538" y="93663"/>
            <a:ext cx="5027612" cy="1568450"/>
            <a:chOff x="2732271" y="279146"/>
            <a:chExt cx="5026999" cy="1764836"/>
          </a:xfrm>
        </p:grpSpPr>
        <p:grpSp>
          <p:nvGrpSpPr>
            <p:cNvPr id="11298" name="Группа 38"/>
            <p:cNvGrpSpPr>
              <a:grpSpLocks/>
            </p:cNvGrpSpPr>
            <p:nvPr/>
          </p:nvGrpSpPr>
          <p:grpSpPr bwMode="auto">
            <a:xfrm rot="-598540">
              <a:off x="2732269" y="279144"/>
              <a:ext cx="5026999" cy="1764836"/>
              <a:chOff x="973137" y="894301"/>
              <a:chExt cx="7314051" cy="1877533"/>
            </a:xfrm>
          </p:grpSpPr>
          <p:sp>
            <p:nvSpPr>
              <p:cNvPr id="29" name="Text Box 8"/>
              <p:cNvSpPr txBox="1">
                <a:spLocks noChangeArrowheads="1"/>
              </p:cNvSpPr>
              <p:nvPr/>
            </p:nvSpPr>
            <p:spPr bwMode="auto">
              <a:xfrm>
                <a:off x="3495088" y="990089"/>
                <a:ext cx="720726" cy="16698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0" name="Text Box 9"/>
              <p:cNvSpPr txBox="1">
                <a:spLocks noChangeArrowheads="1"/>
              </p:cNvSpPr>
              <p:nvPr/>
            </p:nvSpPr>
            <p:spPr bwMode="auto">
              <a:xfrm>
                <a:off x="7495027" y="894301"/>
                <a:ext cx="792161" cy="1877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1" name="Text Box 10"/>
              <p:cNvSpPr txBox="1">
                <a:spLocks noChangeArrowheads="1"/>
              </p:cNvSpPr>
              <p:nvPr/>
            </p:nvSpPr>
            <p:spPr bwMode="auto">
              <a:xfrm>
                <a:off x="973137" y="995441"/>
                <a:ext cx="720726" cy="1669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  <a:latin typeface="Arial" charset="0"/>
                  </a:rPr>
                  <a:t>[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  <a:latin typeface="Arial" charset="0"/>
                </a:endParaRPr>
              </a:p>
            </p:txBody>
          </p:sp>
          <p:sp>
            <p:nvSpPr>
              <p:cNvPr id="32" name="Text Box 11"/>
              <p:cNvSpPr txBox="1">
                <a:spLocks noChangeArrowheads="1"/>
              </p:cNvSpPr>
              <p:nvPr/>
            </p:nvSpPr>
            <p:spPr bwMode="auto">
              <a:xfrm>
                <a:off x="1817790" y="996368"/>
                <a:ext cx="792161" cy="1669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9600" b="1" dirty="0">
                    <a:ln w="28575">
                      <a:solidFill>
                        <a:schemeClr val="bg2"/>
                      </a:solidFill>
                    </a:ln>
                  </a:rPr>
                  <a:t>]</a:t>
                </a:r>
                <a:endParaRPr lang="ru-RU" sz="9600" b="1" dirty="0">
                  <a:ln w="28575">
                    <a:solidFill>
                      <a:schemeClr val="bg2"/>
                    </a:solidFill>
                  </a:ln>
                </a:endParaRPr>
              </a:p>
            </p:txBody>
          </p:sp>
          <p:sp>
            <p:nvSpPr>
              <p:cNvPr id="33" name="Text Box 13"/>
              <p:cNvSpPr txBox="1">
                <a:spLocks noChangeArrowheads="1"/>
              </p:cNvSpPr>
              <p:nvPr/>
            </p:nvSpPr>
            <p:spPr bwMode="auto">
              <a:xfrm>
                <a:off x="2865507" y="1003644"/>
                <a:ext cx="647700" cy="16698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9600" b="1" dirty="0">
                    <a:ln w="28575">
                      <a:solidFill>
                        <a:schemeClr val="bg2"/>
                      </a:solidFill>
                    </a:ln>
                    <a:solidFill>
                      <a:srgbClr val="FF0000"/>
                    </a:solidFill>
                    <a:latin typeface="Arial" charset="0"/>
                  </a:rPr>
                  <a:t>:</a:t>
                </a: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 rot="20934289">
              <a:off x="4694703" y="766016"/>
              <a:ext cx="3049232" cy="6574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32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99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дополнение</a:t>
              </a:r>
            </a:p>
          </p:txBody>
        </p:sp>
      </p:grpSp>
      <p:sp>
        <p:nvSpPr>
          <p:cNvPr id="35" name="Прямоугольник 14"/>
          <p:cNvSpPr>
            <a:spLocks noChangeArrowheads="1"/>
          </p:cNvSpPr>
          <p:nvPr/>
        </p:nvSpPr>
        <p:spPr bwMode="auto">
          <a:xfrm rot="21179338">
            <a:off x="2928938" y="1897063"/>
            <a:ext cx="54324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Весь мир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знает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первый искусственный 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спутник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Земли – </a:t>
            </a:r>
            <a:r>
              <a:rPr lang="ru-RU" sz="28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посланец</a:t>
            </a:r>
            <a:r>
              <a:rPr lang="ru-RU" sz="2800" b="1" i="1" dirty="0">
                <a:solidFill>
                  <a:srgbClr val="000000"/>
                </a:solidFill>
                <a:latin typeface="Times New Roman" pitchFamily="18" charset="0"/>
              </a:rPr>
              <a:t> нашей страны.</a:t>
            </a:r>
          </a:p>
        </p:txBody>
      </p:sp>
      <p:sp>
        <p:nvSpPr>
          <p:cNvPr id="36" name="Прямоугольник 14"/>
          <p:cNvSpPr>
            <a:spLocks noChangeArrowheads="1"/>
          </p:cNvSpPr>
          <p:nvPr/>
        </p:nvSpPr>
        <p:spPr bwMode="auto">
          <a:xfrm>
            <a:off x="2928938" y="3929063"/>
            <a:ext cx="543242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Весь мир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знает</a:t>
            </a:r>
            <a:r>
              <a:rPr lang="ru-RU" sz="2600" b="1" i="1" dirty="0">
                <a:solidFill>
                  <a:srgbClr val="FF0000"/>
                </a:solidFill>
                <a:latin typeface="Times New Roman" pitchFamily="18" charset="0"/>
              </a:rPr>
              <a:t>, что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первый искусственный 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спутник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Земли – </a:t>
            </a:r>
            <a:r>
              <a:rPr lang="ru-RU" sz="2600" b="1" i="1" dirty="0">
                <a:solidFill>
                  <a:srgbClr val="000000"/>
                </a:solidFill>
                <a:uFill>
                  <a:solidFill>
                    <a:schemeClr val="bg2"/>
                  </a:solidFill>
                </a:uFill>
                <a:latin typeface="Times New Roman" pitchFamily="18" charset="0"/>
              </a:rPr>
              <a:t>посланец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</a:rPr>
              <a:t> нашей страны.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V="1">
            <a:off x="3857625" y="2644775"/>
            <a:ext cx="500063" cy="6985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5643563" y="2714625"/>
            <a:ext cx="1357312" cy="214313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84" name="Группа 37"/>
          <p:cNvGrpSpPr>
            <a:grpSpLocks/>
          </p:cNvGrpSpPr>
          <p:nvPr/>
        </p:nvGrpSpPr>
        <p:grpSpPr bwMode="auto">
          <a:xfrm rot="-325384">
            <a:off x="4500563" y="2500313"/>
            <a:ext cx="1000125" cy="142875"/>
            <a:chOff x="4500562" y="2428868"/>
            <a:chExt cx="1000132" cy="142876"/>
          </a:xfrm>
        </p:grpSpPr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4499196" y="2428578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4500497" y="2498866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5" name="Группа 37"/>
          <p:cNvGrpSpPr>
            <a:grpSpLocks/>
          </p:cNvGrpSpPr>
          <p:nvPr/>
        </p:nvGrpSpPr>
        <p:grpSpPr bwMode="auto">
          <a:xfrm rot="-375084">
            <a:off x="3360738" y="3509963"/>
            <a:ext cx="1500187" cy="142875"/>
            <a:chOff x="4500562" y="2428868"/>
            <a:chExt cx="1000132" cy="142876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 flipV="1">
              <a:off x="4499999" y="2428562"/>
              <a:ext cx="1000133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4500188" y="2498861"/>
              <a:ext cx="1000132" cy="7143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Прямая соединительная линия 52"/>
          <p:cNvCxnSpPr/>
          <p:nvPr/>
        </p:nvCxnSpPr>
        <p:spPr>
          <a:xfrm>
            <a:off x="3714750" y="4357688"/>
            <a:ext cx="500063" cy="1587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5429250" y="4708525"/>
            <a:ext cx="1285875" cy="635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88" name="Группа 37"/>
          <p:cNvGrpSpPr>
            <a:grpSpLocks/>
          </p:cNvGrpSpPr>
          <p:nvPr/>
        </p:nvGrpSpPr>
        <p:grpSpPr bwMode="auto">
          <a:xfrm rot="303275">
            <a:off x="4367213" y="4287838"/>
            <a:ext cx="920750" cy="187325"/>
            <a:chOff x="4500562" y="2428868"/>
            <a:chExt cx="1000132" cy="142876"/>
          </a:xfrm>
        </p:grpSpPr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4499516" y="2428794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flipV="1">
              <a:off x="4499738" y="2499281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9" name="Группа 37"/>
          <p:cNvGrpSpPr>
            <a:grpSpLocks/>
          </p:cNvGrpSpPr>
          <p:nvPr/>
        </p:nvGrpSpPr>
        <p:grpSpPr bwMode="auto">
          <a:xfrm rot="349014">
            <a:off x="3078163" y="5133975"/>
            <a:ext cx="1262062" cy="171450"/>
            <a:chOff x="4500562" y="2428868"/>
            <a:chExt cx="1000132" cy="142876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4499623" y="2428784"/>
              <a:ext cx="1000132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V="1">
              <a:off x="4500122" y="2499209"/>
              <a:ext cx="1000133" cy="71438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ревнование">
  <a:themeElements>
    <a:clrScheme name="Соревнование 2">
      <a:dk1>
        <a:srgbClr val="800000"/>
      </a:dk1>
      <a:lt1>
        <a:srgbClr val="FFFFFF"/>
      </a:lt1>
      <a:dk2>
        <a:srgbClr val="FF9900"/>
      </a:dk2>
      <a:lt2>
        <a:srgbClr val="FFFF99"/>
      </a:lt2>
      <a:accent1>
        <a:srgbClr val="FF5050"/>
      </a:accent1>
      <a:accent2>
        <a:srgbClr val="CC3300"/>
      </a:accent2>
      <a:accent3>
        <a:srgbClr val="FFCAAA"/>
      </a:accent3>
      <a:accent4>
        <a:srgbClr val="DADADA"/>
      </a:accent4>
      <a:accent5>
        <a:srgbClr val="FFB3B3"/>
      </a:accent5>
      <a:accent6>
        <a:srgbClr val="B92D00"/>
      </a:accent6>
      <a:hlink>
        <a:srgbClr val="FFFF99"/>
      </a:hlink>
      <a:folHlink>
        <a:srgbClr val="FFCC00"/>
      </a:folHlink>
    </a:clrScheme>
    <a:fontScheme name="Соревнова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ревнование 1">
        <a:dk1>
          <a:srgbClr val="5C1F00"/>
        </a:dk1>
        <a:lt1>
          <a:srgbClr val="FFFFFF"/>
        </a:lt1>
        <a:dk2>
          <a:srgbClr val="990000"/>
        </a:dk2>
        <a:lt2>
          <a:srgbClr val="FFF9BB"/>
        </a:lt2>
        <a:accent1>
          <a:srgbClr val="FF3300"/>
        </a:accent1>
        <a:accent2>
          <a:srgbClr val="B86D52"/>
        </a:accent2>
        <a:accent3>
          <a:srgbClr val="CAAAAA"/>
        </a:accent3>
        <a:accent4>
          <a:srgbClr val="DADADA"/>
        </a:accent4>
        <a:accent5>
          <a:srgbClr val="FFADAA"/>
        </a:accent5>
        <a:accent6>
          <a:srgbClr val="A66249"/>
        </a:accent6>
        <a:hlink>
          <a:srgbClr val="FF990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2">
        <a:dk1>
          <a:srgbClr val="800000"/>
        </a:dk1>
        <a:lt1>
          <a:srgbClr val="FFFFFF"/>
        </a:lt1>
        <a:dk2>
          <a:srgbClr val="FF9900"/>
        </a:dk2>
        <a:lt2>
          <a:srgbClr val="FFFF99"/>
        </a:lt2>
        <a:accent1>
          <a:srgbClr val="FF5050"/>
        </a:accent1>
        <a:accent2>
          <a:srgbClr val="CC3300"/>
        </a:accent2>
        <a:accent3>
          <a:srgbClr val="FFCAAA"/>
        </a:accent3>
        <a:accent4>
          <a:srgbClr val="DADADA"/>
        </a:accent4>
        <a:accent5>
          <a:srgbClr val="FFB3B3"/>
        </a:accent5>
        <a:accent6>
          <a:srgbClr val="B92D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3">
        <a:dk1>
          <a:srgbClr val="2A5400"/>
        </a:dk1>
        <a:lt1>
          <a:srgbClr val="FFFFFF"/>
        </a:lt1>
        <a:dk2>
          <a:srgbClr val="4A9400"/>
        </a:dk2>
        <a:lt2>
          <a:srgbClr val="F3F2D9"/>
        </a:lt2>
        <a:accent1>
          <a:srgbClr val="99CC00"/>
        </a:accent1>
        <a:accent2>
          <a:srgbClr val="6B4A39"/>
        </a:accent2>
        <a:accent3>
          <a:srgbClr val="B1C8AA"/>
        </a:accent3>
        <a:accent4>
          <a:srgbClr val="DADADA"/>
        </a:accent4>
        <a:accent5>
          <a:srgbClr val="CAE2AA"/>
        </a:accent5>
        <a:accent6>
          <a:srgbClr val="604233"/>
        </a:accent6>
        <a:hlink>
          <a:srgbClr val="E2BC5E"/>
        </a:hlink>
        <a:folHlink>
          <a:srgbClr val="AB7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4">
        <a:dk1>
          <a:srgbClr val="005A58"/>
        </a:dk1>
        <a:lt1>
          <a:srgbClr val="FFFFFF"/>
        </a:lt1>
        <a:dk2>
          <a:srgbClr val="009E9A"/>
        </a:dk2>
        <a:lt2>
          <a:srgbClr val="C5EBE4"/>
        </a:lt2>
        <a:accent1>
          <a:srgbClr val="0099CC"/>
        </a:accent1>
        <a:accent2>
          <a:srgbClr val="339933"/>
        </a:accent2>
        <a:accent3>
          <a:srgbClr val="AACCCA"/>
        </a:accent3>
        <a:accent4>
          <a:srgbClr val="DADADA"/>
        </a:accent4>
        <a:accent5>
          <a:srgbClr val="AACAE2"/>
        </a:accent5>
        <a:accent6>
          <a:srgbClr val="2D8A2D"/>
        </a:accent6>
        <a:hlink>
          <a:srgbClr val="00FF99"/>
        </a:hlink>
        <a:folHlink>
          <a:srgbClr val="4CD2D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5">
        <a:dk1>
          <a:srgbClr val="000070"/>
        </a:dk1>
        <a:lt1>
          <a:srgbClr val="FFFFFF"/>
        </a:lt1>
        <a:dk2>
          <a:srgbClr val="0000FF"/>
        </a:dk2>
        <a:lt2>
          <a:srgbClr val="C5C5FF"/>
        </a:lt2>
        <a:accent1>
          <a:srgbClr val="0099FF"/>
        </a:accent1>
        <a:accent2>
          <a:srgbClr val="7883B4"/>
        </a:accent2>
        <a:accent3>
          <a:srgbClr val="AAAAFF"/>
        </a:accent3>
        <a:accent4>
          <a:srgbClr val="DADADA"/>
        </a:accent4>
        <a:accent5>
          <a:srgbClr val="AACAFF"/>
        </a:accent5>
        <a:accent6>
          <a:srgbClr val="6C76A3"/>
        </a:accent6>
        <a:hlink>
          <a:srgbClr val="00FFFF"/>
        </a:hlink>
        <a:folHlink>
          <a:srgbClr val="2DBF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6">
        <a:dk1>
          <a:srgbClr val="4D4D4D"/>
        </a:dk1>
        <a:lt1>
          <a:srgbClr val="FFFFFF"/>
        </a:lt1>
        <a:dk2>
          <a:srgbClr val="8202E2"/>
        </a:dk2>
        <a:lt2>
          <a:srgbClr val="CCCCFF"/>
        </a:lt2>
        <a:accent1>
          <a:srgbClr val="CC99FF"/>
        </a:accent1>
        <a:accent2>
          <a:srgbClr val="666699"/>
        </a:accent2>
        <a:accent3>
          <a:srgbClr val="C1AAEE"/>
        </a:accent3>
        <a:accent4>
          <a:srgbClr val="DADADA"/>
        </a:accent4>
        <a:accent5>
          <a:srgbClr val="E2CAFF"/>
        </a:accent5>
        <a:accent6>
          <a:srgbClr val="5C5C8A"/>
        </a:accent6>
        <a:hlink>
          <a:srgbClr val="FF7C80"/>
        </a:hlink>
        <a:folHlink>
          <a:srgbClr val="FF505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7">
        <a:dk1>
          <a:srgbClr val="575863"/>
        </a:dk1>
        <a:lt1>
          <a:srgbClr val="FFFFFF"/>
        </a:lt1>
        <a:dk2>
          <a:srgbClr val="818982"/>
        </a:dk2>
        <a:lt2>
          <a:srgbClr val="EAEAEA"/>
        </a:lt2>
        <a:accent1>
          <a:srgbClr val="CC6600"/>
        </a:accent1>
        <a:accent2>
          <a:srgbClr val="A4A686"/>
        </a:accent2>
        <a:accent3>
          <a:srgbClr val="C1C4C1"/>
        </a:accent3>
        <a:accent4>
          <a:srgbClr val="DADADA"/>
        </a:accent4>
        <a:accent5>
          <a:srgbClr val="E2B8AA"/>
        </a:accent5>
        <a:accent6>
          <a:srgbClr val="949679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8">
        <a:dk1>
          <a:srgbClr val="000000"/>
        </a:dk1>
        <a:lt1>
          <a:srgbClr val="FFFFFF"/>
        </a:lt1>
        <a:dk2>
          <a:srgbClr val="000000"/>
        </a:dk2>
        <a:lt2>
          <a:srgbClr val="CDCDCD"/>
        </a:lt2>
        <a:accent1>
          <a:srgbClr val="CDD9F7"/>
        </a:accent1>
        <a:accent2>
          <a:srgbClr val="99FF33"/>
        </a:accent2>
        <a:accent3>
          <a:srgbClr val="FFFFFF"/>
        </a:accent3>
        <a:accent4>
          <a:srgbClr val="000000"/>
        </a:accent4>
        <a:accent5>
          <a:srgbClr val="E3E9FA"/>
        </a:accent5>
        <a:accent6>
          <a:srgbClr val="8AE72D"/>
        </a:accent6>
        <a:hlink>
          <a:srgbClr val="0033CC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Competition</Template>
  <TotalTime>596</TotalTime>
  <Words>543</Words>
  <Application>Microsoft Office PowerPoint</Application>
  <PresentationFormat>Экран (4:3)</PresentationFormat>
  <Paragraphs>213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Соревнование</vt:lpstr>
      <vt:lpstr>Бессоюзные сложные предложения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Бессоюзные сложные предложения</dc:title>
  <dc:creator>user</dc:creator>
  <cp:lastModifiedBy>User</cp:lastModifiedBy>
  <cp:revision>60</cp:revision>
  <dcterms:created xsi:type="dcterms:W3CDTF">2006-02-28T18:30:08Z</dcterms:created>
  <dcterms:modified xsi:type="dcterms:W3CDTF">2010-01-24T16:14:17Z</dcterms:modified>
</cp:coreProperties>
</file>