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2" r:id="rId3"/>
    <p:sldId id="256" r:id="rId4"/>
    <p:sldId id="257" r:id="rId5"/>
    <p:sldId id="258" r:id="rId6"/>
    <p:sldId id="259" r:id="rId7"/>
    <p:sldId id="260" r:id="rId8"/>
    <p:sldId id="273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ECE62-B2F7-40F9-826C-DC6FE9916E55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0FA9-7165-459B-B636-1FE413F20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0FA9-7165-459B-B636-1FE413F207E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D6A75-334F-4D0D-99CE-86186A183C8B}" type="datetimeFigureOut">
              <a:rPr lang="ru-RU" smtClean="0"/>
              <a:pPr/>
              <a:t>27.10.2009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EB7D-2B98-47C5-95D9-0A63096A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55;&#1086;&#1083;&#1085;&#1072;&#1103;%20&#1041;&#1072;&#1088;&#1073;&#1072;&#1088;&#1072;.m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jff_04_img1583.jpg"/>
          <p:cNvPicPr>
            <a:picLocks noChangeAspect="1"/>
          </p:cNvPicPr>
          <p:nvPr/>
        </p:nvPicPr>
        <p:blipFill>
          <a:blip r:embed="rId2">
            <a:lum bright="7000"/>
          </a:blip>
          <a:stretch>
            <a:fillRect/>
          </a:stretch>
        </p:blipFill>
        <p:spPr>
          <a:xfrm>
            <a:off x="2643173" y="434629"/>
            <a:ext cx="3573081" cy="5208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5857892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Имя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Превера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стало для нас не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именем собственным: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это скорее именем нарицательным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сти_краск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98" y="0"/>
            <a:ext cx="2372502" cy="1071546"/>
          </a:xfrm>
          <a:prstGeom prst="rect">
            <a:avLst/>
          </a:prstGeom>
        </p:spPr>
      </p:pic>
      <p:pic>
        <p:nvPicPr>
          <p:cNvPr id="3" name="Рисунок 2" descr="птица_клетка_стер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643446"/>
            <a:ext cx="1428760" cy="1693479"/>
          </a:xfrm>
          <a:prstGeom prst="rect">
            <a:avLst/>
          </a:prstGeom>
        </p:spPr>
      </p:pic>
      <p:pic>
        <p:nvPicPr>
          <p:cNvPr id="4" name="Рисунок 3" descr="птица_кле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220" y="1500174"/>
            <a:ext cx="1539822" cy="1704931"/>
          </a:xfrm>
          <a:prstGeom prst="rect">
            <a:avLst/>
          </a:prstGeom>
        </p:spPr>
      </p:pic>
      <p:pic>
        <p:nvPicPr>
          <p:cNvPr id="5" name="Рисунок 4" descr="птица_без_клет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071810"/>
            <a:ext cx="1442104" cy="1721581"/>
          </a:xfrm>
          <a:prstGeom prst="rect">
            <a:avLst/>
          </a:prstGeom>
        </p:spPr>
      </p:pic>
      <p:pic>
        <p:nvPicPr>
          <p:cNvPr id="6" name="Рисунок 5" descr="пти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1224709"/>
            <a:ext cx="4929222" cy="510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28604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Pour faire le portrait d’un </a:t>
            </a:r>
            <a:r>
              <a:rPr lang="en-US" sz="2800" b="1" spc="3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oiseau</a:t>
            </a:r>
            <a:endParaRPr lang="ru-RU" sz="2800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857364"/>
            <a:ext cx="442915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СНЕГОВИК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poleon_Caricature_1815_Saint_Hel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642918"/>
            <a:ext cx="4091535" cy="5684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286248" y="2000240"/>
            <a:ext cx="4857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юности Наполеон был худым, как щепка,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офицером артиллерии.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Позже он стал императором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обзавёлся брюшком и империей.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же он умер, у него ещё оставался живот,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и тот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был уже не в счёт.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857232"/>
            <a:ext cx="4152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Школьное сочинение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vert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64" y="428604"/>
            <a:ext cx="52684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C:\Documents and Settings\1\Мои документы\Мои рисунки\%EF%F2%E8%F7%EA%E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00100" y="1643050"/>
            <a:ext cx="1357322" cy="1047750"/>
          </a:xfrm>
          <a:prstGeom prst="rect">
            <a:avLst/>
          </a:prstGeom>
          <a:noFill/>
        </p:spPr>
      </p:pic>
      <p:pic>
        <p:nvPicPr>
          <p:cNvPr id="5" name="Рисунок 4" descr="x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500570"/>
            <a:ext cx="3274528" cy="2085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7148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Кот и птица</a:t>
            </a:r>
          </a:p>
        </p:txBody>
      </p:sp>
      <p:pic>
        <p:nvPicPr>
          <p:cNvPr id="8" name="Рисунок 7" descr="cat1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1668" y="4857760"/>
            <a:ext cx="1190625" cy="1695450"/>
          </a:xfrm>
          <a:prstGeom prst="rect">
            <a:avLst/>
          </a:prstGeom>
        </p:spPr>
      </p:pic>
      <p:pic>
        <p:nvPicPr>
          <p:cNvPr id="9" name="Рисунок 8" descr="cat1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43768" y="4643446"/>
            <a:ext cx="1190625" cy="16954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-0.07378 0.02338 -0.14757 0.04676 -0.19583 0.03334 C -0.2441 0.01991 -0.23993 -0.05602 -0.28958 -0.08055 C -0.33924 -0.10509 -0.41875 -0.11759 -0.49375 -0.11389 C -0.56875 -0.11018 -0.68056 -0.03889 -0.73958 -0.05833 C -0.79861 -0.07778 -0.83021 -0.16342 -0.84792 -0.23055 C -0.86562 -0.29768 -0.81979 -0.39953 -0.84583 -0.46111 C -0.87187 -0.52268 -0.93715 -0.54907 -1.00417 -0.6 C -1.07118 -0.65092 -1.15955 -0.70879 -1.24792 -0.76666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1.21319 -0.0064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169 L -1.18472 -0.0231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84 -0.01274 L 0.31024 -0.428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dium_jacques_prevert_merod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lum bright="9000"/>
          </a:blip>
          <a:stretch>
            <a:fillRect/>
          </a:stretch>
        </p:blipFill>
        <p:spPr>
          <a:xfrm>
            <a:off x="1857356" y="642918"/>
            <a:ext cx="5429288" cy="536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3357586" cy="5205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86182" y="1142984"/>
            <a:ext cx="53578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Я пошел на базар, где птиц продают,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И птиц я купил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Для тебя,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Любимая.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Я пошел на базар, где цветы продают,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И цветы я купил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Для тебя,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Любимая.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Я пошел на базар, где железный лом продают,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И цепи купил я,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Тяжелые цепи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Для тебя,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Любимая.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А потом я пошел на базар, где рабынь продают,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И тебя я искал,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Но тебя не нашел я,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Моя любимая.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57166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Для тебя, любимая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ренний заврак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428868"/>
            <a:ext cx="2857520" cy="401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тренний завтрак3.bmp"/>
          <p:cNvPicPr>
            <a:picLocks noChangeAspect="1"/>
          </p:cNvPicPr>
          <p:nvPr/>
        </p:nvPicPr>
        <p:blipFill>
          <a:blip r:embed="rId3">
            <a:lum bright="9000"/>
          </a:blip>
          <a:stretch>
            <a:fillRect/>
          </a:stretch>
        </p:blipFill>
        <p:spPr>
          <a:xfrm>
            <a:off x="4429124" y="428604"/>
            <a:ext cx="3305382" cy="221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тренний завтрак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24003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утренний завтрак4.bmp"/>
          <p:cNvPicPr>
            <a:picLocks noChangeAspect="1"/>
          </p:cNvPicPr>
          <p:nvPr/>
        </p:nvPicPr>
        <p:blipFill>
          <a:blip r:embed="rId5">
            <a:lum bright="14000"/>
          </a:blip>
          <a:stretch>
            <a:fillRect/>
          </a:stretch>
        </p:blipFill>
        <p:spPr>
          <a:xfrm>
            <a:off x="6072198" y="2428868"/>
            <a:ext cx="2714625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85926"/>
            <a:ext cx="81439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i="1" cap="none" spc="97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ОПАВШИЕ</a:t>
            </a:r>
          </a:p>
          <a:p>
            <a:pPr algn="ctr"/>
            <a:r>
              <a:rPr lang="ru-RU" sz="9600" b="1" i="1" cap="none" spc="97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ЛИСТЬЯ</a:t>
            </a:r>
            <a:endParaRPr lang="ru-RU" sz="9600" b="1" i="1" cap="none" spc="970" dirty="0">
              <a:ln w="11430"/>
              <a:solidFill>
                <a:srgbClr val="F8F8F8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граф превер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86256"/>
            <a:ext cx="2714632" cy="2156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 descr="prevert_bivi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3286148" cy="5278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7652" y="1214422"/>
            <a:ext cx="5429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любовью,</a:t>
            </a:r>
          </a:p>
          <a:p>
            <a:pPr algn="ctr"/>
            <a:r>
              <a:rPr lang="ru-RU" sz="40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Ваш Жак Превер…</a:t>
            </a:r>
            <a:endParaRPr lang="ru-RU" sz="4000" b="1" spc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785794"/>
            <a:ext cx="1785950" cy="136072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28604"/>
            <a:ext cx="5357818" cy="597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Душа народа в языке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Язык как ключ в твоей руке.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Им ты откроешь дивный клад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Чужих были, поэм, баллад,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Где бьются рыцари лихие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С драконами во имя дам;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Где мудрецы и чародеи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Всё тайное откроют вам.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Добро и зло, любовь и ложь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В истории другой найдешь.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Жаргон и острое словцо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В толпе мелькнувшее лицо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Тебе покажется родным.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Ведь ключ в руках, открой же им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Характер, быт чужой страны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От наших дней до старины.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036091"/>
            <a:ext cx="1785950" cy="1360724"/>
          </a:xfrm>
          <a:prstGeom prst="rect">
            <a:avLst/>
          </a:prstGeom>
        </p:spPr>
      </p:pic>
      <p:pic>
        <p:nvPicPr>
          <p:cNvPr id="8" name="Рисунок 7" descr="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5286388"/>
            <a:ext cx="1785950" cy="13607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00438"/>
            <a:ext cx="6429420" cy="2862322"/>
          </a:xfrm>
          <a:noFill/>
        </p:spPr>
        <p:txBody>
          <a:bodyPr wrap="square" rtlCol="0">
            <a:spAutoFit/>
          </a:bodyPr>
          <a:lstStyle/>
          <a:p>
            <a:r>
              <a:rPr lang="ru-RU" sz="6000" b="1" spc="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Вспоминая </a:t>
            </a:r>
            <a:r>
              <a:rPr lang="ru-RU" sz="60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0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60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Жака Превера</a:t>
            </a:r>
            <a:br>
              <a:rPr lang="ru-RU" sz="60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60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(1900-1977)</a:t>
            </a:r>
            <a:endParaRPr lang="ru-RU" sz="6000" b="1" spc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Рисунок 6" descr="превер портрет.bmp"/>
          <p:cNvPicPr>
            <a:picLocks noChangeAspect="1"/>
          </p:cNvPicPr>
          <p:nvPr/>
        </p:nvPicPr>
        <p:blipFill>
          <a:blip r:embed="rId2">
            <a:lum bright="9000" contrast="-4000"/>
          </a:blip>
          <a:stretch>
            <a:fillRect/>
          </a:stretch>
        </p:blipFill>
        <p:spPr>
          <a:xfrm>
            <a:off x="5143504" y="428603"/>
            <a:ext cx="3457580" cy="4321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786214" cy="5792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Рисунок 10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00240"/>
            <a:ext cx="2214546" cy="2872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86446" y="500063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Ив Монтан</a:t>
            </a:r>
            <a:endParaRPr lang="ru-RU" sz="2400" b="1" spc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2908" y="6215082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Жак Превер иЖозеф Косма</a:t>
            </a:r>
            <a:endParaRPr lang="ru-RU" sz="2400" b="1" spc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71480"/>
            <a:ext cx="4577581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ж Превер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292187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92867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Жак Превер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родился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Нейи-сюр-Сен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пригороде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Парижа,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февраля 1900 года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04"/>
            <a:ext cx="6949896" cy="486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35782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Афиша к фильму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«Дет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и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Райка»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Сценарий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д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иалоги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,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написанны Жаком Превером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Фильм получил золотую медаль «Венецианского кинофестиваля»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1946 года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 такая какая я есть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0306"/>
            <a:ext cx="2218990" cy="30099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Я такая,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какая я есть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786182" y="357166"/>
            <a:ext cx="335758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Я такая, какая есть,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Такой уродилась я.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Когда мне бывает смешно --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То смех мой полон огня.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Я люблю того, кто мне мил,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Того, кто любит меня.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Ну, а если я разлюблю,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Разве в этом виновна я?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Я нравлюсь. Я так создана,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Ничего не поделаешь тут,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Строен и гибок мой стан,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и движенья мои поют.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И грудь моя высока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И ярок блеска моих глаз.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     </a:t>
            </a:r>
            <a:endParaRPr kumimoji="0" lang="fr-F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357562"/>
            <a:ext cx="3857652" cy="332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Ну... И что же с того?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Разве это касается Вас?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Я такая, какая есть,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И многим нравлюсь такой,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Ну разве касается Вас,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Все то, что было со мной?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Да! Я любила кого-то.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Да! Кто-то меня любил.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Как любят дети, любила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Того, кто был сердцу мил.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Я просто любила, любила,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любила, любила,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Так о чем же еще говорить?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Я нравлюсь. И тут уж, поверьте,</a:t>
            </a:r>
            <a:endParaRPr lang="ru-RU" sz="1400" b="1" i="1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     </a:t>
            </a:r>
            <a:r>
              <a:rPr lang="fr-FR" sz="1400" b="1" i="1" dirty="0" smtClean="0">
                <a:latin typeface="Bookman Old Style" pitchFamily="18" charset="0"/>
                <a:ea typeface="Times New Roman" pitchFamily="18" charset="0"/>
              </a:rPr>
              <a:t>Ничего нельзя изменить!</a:t>
            </a:r>
            <a:endParaRPr lang="fr-FR" sz="14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_v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290"/>
            <a:ext cx="3822700" cy="635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1928802"/>
            <a:ext cx="37862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1946 год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Тираж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миллиона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экземпляров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490</Words>
  <Application>Microsoft Office PowerPoint</Application>
  <PresentationFormat>Экран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Вспоминая  Жака Превера (1900-1977)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Вспоминая Жака Превера</dc:title>
  <dc:creator>User</dc:creator>
  <cp:lastModifiedBy>Оксана</cp:lastModifiedBy>
  <cp:revision>64</cp:revision>
  <dcterms:created xsi:type="dcterms:W3CDTF">2009-01-17T08:15:16Z</dcterms:created>
  <dcterms:modified xsi:type="dcterms:W3CDTF">2009-10-27T17:51:34Z</dcterms:modified>
</cp:coreProperties>
</file>