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93" r:id="rId3"/>
    <p:sldId id="258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59" r:id="rId17"/>
    <p:sldId id="260" r:id="rId18"/>
    <p:sldId id="261" r:id="rId19"/>
    <p:sldId id="279" r:id="rId20"/>
    <p:sldId id="280" r:id="rId21"/>
    <p:sldId id="262" r:id="rId22"/>
    <p:sldId id="297" r:id="rId23"/>
    <p:sldId id="263" r:id="rId24"/>
    <p:sldId id="264" r:id="rId25"/>
    <p:sldId id="265" r:id="rId26"/>
    <p:sldId id="266" r:id="rId27"/>
    <p:sldId id="268" r:id="rId28"/>
    <p:sldId id="269" r:id="rId29"/>
    <p:sldId id="267" r:id="rId30"/>
    <p:sldId id="273" r:id="rId31"/>
    <p:sldId id="271" r:id="rId32"/>
    <p:sldId id="272" r:id="rId33"/>
    <p:sldId id="274" r:id="rId34"/>
    <p:sldId id="275" r:id="rId35"/>
    <p:sldId id="276" r:id="rId36"/>
    <p:sldId id="277" r:id="rId37"/>
    <p:sldId id="278" r:id="rId38"/>
    <p:sldId id="294" r:id="rId39"/>
    <p:sldId id="296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2401FDD-3EC8-4EBE-A626-EE29590619A8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9A72920-F167-4554-98ED-0CC18FACCE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ru.wikipedia.org/wiki/%D0%A4%D0%B0%D0%B9%D0%BB:Rudolf_IV.jp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ru.wikipedia.org/wiki/%D0%A4%D0%B0%D0%B9%D0%BB:Ca_dOro_Venice_Italy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ru.wikipedia.org/wiki/%D0%A4%D0%B0%D0%B9%D0%BB:Saint_Blaise_Louvre_OAR504.jpg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ru.wikipedia.org/wiki/%D0%A4%D0%B0%D0%B9%D0%BB:Byzantinischer_Mosaizist_um_1020_001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ru.wikipedia.org/wiki/%D0%A4%D0%B0%D0%B9%D0%BB:EmpZoe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ru.wikipedia.org/wiki/%D0%A4%D0%B0%D0%B9%D0%BB:Paris-notre-dame-facade.jpg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//images.yandex.ru/search?p=3&amp;text=%D0%B2%D0%B5%D1%81%D1%82%D0%BC%D0%B8%D0%BD%D1%81%D1%82%D0%B5%D1%80%D1%81%D0%BA%D0%BE%D0%B5%20%D0%B0%D0%B1%D0%B1%D0%B0%D1%82%D1%81%D1%82%D0%B2%D0%BE&amp;spsite=teatr-vampirov.ucoz.ru&amp;img_url=teatr-vampirov.ucoz.ru%2F_fr%2F7%2F5489317.jpg&amp;rpt=simag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hyperlink" Target="//images.yandex.ru/search?p=1&amp;text=%D0%B2%D0%B5%D1%81%D1%82%D0%BC%D0%B8%D0%BD%D1%81%D1%82%D0%B5%D1%80%D1%81%D0%BA%D0%BE%D0%B5%20%D0%B0%D0%B1%D0%B1%D0%B0%D1%82%D1%81%D1%82%D0%B2%D0%BE&amp;spsite=fake-000-453233.ru&amp;img_url=img1.liveinternet.ru%2Fimages%2Ffoto%2Fb%2F2%2F200%2F1337200%2Ff_10058081.jpg&amp;rpt=simage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ru.wikipedia.org/wiki/%D0%A4%D0%B0%D0%B9%D0%BB:Gotic3d2.jpg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ru.wikipedia.org/wiki/%D0%A4%D0%B0%D0%B9%D0%BB:Cathedral_Notre-Dame_de_Reims,_France.jpg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ru.wikipedia.org/wiki/%D0%A4%D0%B0%D0%B9%D0%BB:Chartres_1.jpg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ru.wikipedia.org/wiki/%D0%A4%D0%B0%D0%B9%D0%BB:Duomo_1.jpg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ru.wikipedia.org/wiki/%D0%A4%D0%B0%D0%B9%D0%BB:ThreeFoolishVirginsMagdeburg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93%D0%B5%D1%80%D0%BC%D0%B0%D0%BD%D0%B8%D1%8F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ru.wikipedia.org/wiki/%D0%A4%D0%B0%D0%B9%D0%BB:Cologne_cathedral_entrance_arch.jpg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hyperlink" Target="http://ru.wikipedia.org/wiki/%D0%A4%D0%B0%D0%B9%D0%BB:Meister_des_Portr%C3%A4ts_des_Jean_le_Bon_001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98%D0%BE%D0%B0%D0%BD%D0%BD_%D0%94%D0%BE%D0%B1%D1%80%D1%8B%D0%B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hyperlink" Target="http://ru.wikipedia.org/wiki/%D0%A4%D0%B0%D0%B9%D0%BB:Frankfurt_Am_Main-Leonhardskirche-Haengdes_Gewoelbe.jpg" TargetMode="Externa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hyperlink" Target="http://ru.wikipedia.org/wiki/%D0%A4%D0%B0%D0%B9%D0%BB:Winchester_cathedral_flags.jpg" TargetMode="Externa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hyperlink" Target="http://ru.wikipedia.org/wiki/%D0%A4%D0%B0%D0%B9%D0%BB:Les_Tr%C3%A8s_Riches_Heures_du_duc_de_Berry_avril.jpg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hyperlink" Target="http://ru.wikipedia.org/wiki/%D0%A4%D0%B0%D0%B9%D0%BB:JanJindra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A1%D0%BE%D0%B1%D0%BE%D1%80_%D1%81%D0%B2%D1%8F%D1%82%D0%BE%D0%B3%D0%BE_%D0%92%D0%B8%D1%82%D0%B0" TargetMode="External"/><Relationship Id="rId4" Type="http://schemas.openxmlformats.org/officeDocument/2006/relationships/hyperlink" Target="http://ru.wikipedia.org/wiki/%D0%98%D0%BE%D0%B3%D0%B0%D0%BD%D0%BD_%D0%93%D0%B5%D0%BD%D1%80%D0%B8%D1%85_(%D0%BC%D0%B0%D1%80%D0%BA%D0%B3%D1%80%D0%B0%D1%84_%D0%9C%D0%BE%D1%80%D0%B0%D0%B2%D0%B8%D0%B8)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ru.wikipedia.org/wiki/%D0%A4%D0%B0%D0%B9%D0%BB:Martorana_RogerII.jpg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hyperlink" Target="http://ru.wikipedia.org/wiki/%D0%A4%D0%B0%D0%B9%D0%BB:Chartres2006_029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A8%D0%B0%D1%80%D1%82%D1%80%D1%81%D0%BA%D0%B8%D0%B9_%D1%81%D0%BE%D0%B1%D0%BE%D1%80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hyperlink" Target="http://ru.wikipedia.org/wiki/%D0%A4%D0%B0%D0%B9%D0%BB:Uta+Ekkehard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9D%D0%B0%D1%83%D0%BC%D0%B1%D1%83%D1%80%D0%B3_(%D0%97%D0%B0%D0%B0%D0%BB%D0%B5)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hyperlink" Target="http://ru.wikipedia.org/wiki/%D0%A4%D0%B0%D0%B9%D0%BB:Duc_de_Berry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91%D1%80%D0%B0%D1%82%D1%8C%D1%8F_%D0%9B%D0%B8%D0%BC%D0%B1%D1%83%D1%80%D0%B3%D0%B8" TargetMode="External"/><Relationship Id="rId4" Type="http://schemas.openxmlformats.org/officeDocument/2006/relationships/hyperlink" Target="http://ru.wikipedia.org/wiki/%D0%92%D0%B5%D0%BB%D0%B8%D0%BA%D0%BE%D0%BB%D0%B5%D0%BF%D0%BD%D1%8B%D0%B9_%D1%87%D0%B0%D1%81%D0%BE%D1%81%D0%BB%D0%BE%D0%B2_%D0%B3%D0%B5%D1%80%D1%86%D0%BE%D0%B3%D0%B0_%D0%91%D0%B5%D1%80%D1%80%D0%B8%D0%B9%D1%81%D0%BA%D0%BE%D0%B3%D0%BE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hyperlink" Target="http://ru.wikipedia.org/wiki/%D0%A4%D0%B0%D0%B9%D0%BB:Luigi_II_d'Angi%C3%B2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jpeg"/><Relationship Id="rId4" Type="http://schemas.openxmlformats.org/officeDocument/2006/relationships/hyperlink" Target="http://ru.wikipedia.org/wiki/%D0%A4%D0%B0%D0%B9%D0%BB:Franko-fl%C3%A4mischer_Meister_002.jpg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hyperlink" Target="http://ru.wikipedia.org/wiki/%D0%A4%D0%B0%D0%B9%D0%BB:Wenceslaus_of_Luxembourg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jpeg"/><Relationship Id="rId4" Type="http://schemas.openxmlformats.org/officeDocument/2006/relationships/hyperlink" Target="http://ru.wikipedia.org/wiki/%D0%A4%D0%B0%D0%B9%D0%BB:John_the_Fearless_Louvre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143108" y="1107996"/>
            <a:ext cx="535785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Архитектура,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скульптура и живопись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период расцвета Средневековья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im0-tub.yandex.net/i?id=56359182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571744"/>
            <a:ext cx="4786346" cy="3581623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571472" y="1214422"/>
            <a:ext cx="67594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Полуциркульная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"колючая"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арка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im7-tub.yandex.net/i?id=40288281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2714644" cy="4043090"/>
          </a:xfrm>
          <a:prstGeom prst="rect">
            <a:avLst/>
          </a:prstGeom>
          <a:noFill/>
        </p:spPr>
      </p:pic>
      <p:pic>
        <p:nvPicPr>
          <p:cNvPr id="45060" name="Picture 4" descr="http://im4-tub.yandex.net/i?id=32988318&amp;tov=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7" y="928670"/>
            <a:ext cx="4172485" cy="314327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86116" y="5072074"/>
            <a:ext cx="56957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Романские капители.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im7-tub.yandex.net/i?id=17829678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000108"/>
            <a:ext cx="4869214" cy="257176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5984" y="3929066"/>
            <a:ext cx="40046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Фриз "Готика".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http://im6-tub.yandex.net/i?id=111805792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000108"/>
            <a:ext cx="4351922" cy="3286148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1000100" y="4714884"/>
            <a:ext cx="59333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Собор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Святого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Петра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im6-tub.yandex.net/i?id=73268969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143116"/>
            <a:ext cx="4644844" cy="3500462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1000108"/>
            <a:ext cx="87680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Собор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Святой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Софии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Константинополе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im2-tub.yandex.net/i?id=46455079&amp;tov=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4413276" cy="314327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71736" y="5000636"/>
            <a:ext cx="47949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 smtClean="0">
                <a:solidFill>
                  <a:srgbClr val="C00000"/>
                </a:solidFill>
              </a:rPr>
              <a:t>Вормский</a:t>
            </a:r>
            <a:r>
              <a:rPr lang="ru-RU" sz="4400" dirty="0" smtClean="0">
                <a:solidFill>
                  <a:srgbClr val="C00000"/>
                </a:solidFill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</a:rPr>
              <a:t>собор</a:t>
            </a:r>
            <a:r>
              <a:rPr lang="ru-RU" sz="4400" dirty="0" smtClean="0">
                <a:solidFill>
                  <a:srgbClr val="C00000"/>
                </a:solidFill>
              </a:rPr>
              <a:t> 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e/e9/Rudolf_IV.jpg/180px-Rudolf_IV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85794"/>
            <a:ext cx="264320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714744" y="150017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Рудольф IV в короне эрцгерцога. Первый в Западной Европе портрет в полуанфас.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f/f6/Ca_dOro_Venice_Italy.jpg/150px-Ca_dOro_Venice_Italy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857232"/>
            <a:ext cx="464346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00034" y="5072074"/>
            <a:ext cx="60722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Венеция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2/23/Saint_Blaise_Louvre_OAR504.jpg/250px-Saint_Blaise_Louvre_OAR504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7" y="857232"/>
            <a:ext cx="400052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715008" y="553997"/>
            <a:ext cx="24288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Фрагмент витражного окна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8/81/Byzantinischer_Mosaizist_um_1020_001.jpg/180px-Byzantinischer_Mosaizist_um_1020_00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785794"/>
            <a:ext cx="4143398" cy="3652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44" y="1928802"/>
            <a:ext cx="37862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Христос, императрица Зоя и Константин IX Мономах. Мозаика на хорах Софии Константинопольской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оманский стиль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643050"/>
            <a:ext cx="450059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857356" y="714356"/>
            <a:ext cx="4447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Романский стиль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c/c8/EmpZoe.jpg/180px-EmpZoe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28604"/>
            <a:ext cx="4357712" cy="400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14678" y="5357826"/>
            <a:ext cx="32383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Императрица Зоя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2/2d/Paris-notre-dame-facade.jpg/150px-Paris-notre-dame-facade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000108"/>
            <a:ext cx="514353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572264" y="1285860"/>
            <a:ext cx="235745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Собор Парижской Богоматери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500042"/>
            <a:ext cx="50770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Готический стиль</a:t>
            </a:r>
            <a:endParaRPr lang="ru-RU" sz="44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im7-tub.yandex.net/i?id=176137386&amp;tov=7&amp;n=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71678"/>
            <a:ext cx="2643206" cy="3447663"/>
          </a:xfrm>
          <a:prstGeom prst="rect">
            <a:avLst/>
          </a:prstGeom>
          <a:noFill/>
        </p:spPr>
      </p:pic>
      <p:pic>
        <p:nvPicPr>
          <p:cNvPr id="1028" name="Picture 4" descr="http://im5-tub.yandex.net/i?id=30566761&amp;tov=5&amp;n=2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1714488"/>
            <a:ext cx="3123616" cy="35719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57224" y="5786454"/>
            <a:ext cx="78678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/>
              <a:t>Вестминстерское </a:t>
            </a:r>
            <a:r>
              <a:rPr lang="ru-RU" sz="4400" b="1" dirty="0" smtClean="0"/>
              <a:t>аббатство</a:t>
            </a:r>
            <a:endParaRPr lang="ru-RU" sz="4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5/51/Gotic3d2.jpg/250px-Gotic3d2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071546"/>
            <a:ext cx="628654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214810" y="553997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Готический храм. Схема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e/e8/Cathedral_Notre-Dame_de_Reims%2C_France.jpg/150px-Cathedral_Notre-Dame_de_Reims%2C_France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285860"/>
            <a:ext cx="5000655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571604" y="642918"/>
            <a:ext cx="69294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Собор в Реймсе, Франция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8/8e/Chartres_1.jpg/150px-Chartres_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571480"/>
            <a:ext cx="4500589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71472" y="5786454"/>
            <a:ext cx="53222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Собор в Шартре, Франция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c/ca/Duomo_1.jpg/150px-Duomo_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000108"/>
            <a:ext cx="4000523" cy="339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28596" y="4643446"/>
            <a:ext cx="3717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Миланский собор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f/f7/ThreeFoolishVirginsMagdeburg.jpg/250px-ThreeFoolishVirginsMagdeburg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857232"/>
            <a:ext cx="4191021" cy="422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785918" y="5643578"/>
            <a:ext cx="735808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Скульптуры в соборе святых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Мауритиуса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Катарины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Магдебурге,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 tooltip="Германия"/>
              </a:rPr>
              <a:t>Германия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e/e9/Cologne_cathedral_entrance_arch.jpg/150px-Cologne_cathedral_entrance_arch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857232"/>
            <a:ext cx="3429019" cy="35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5143512"/>
            <a:ext cx="54292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Перспективный портал Кёльнского собора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1/1f/Meister_des_Portr%C3%A4ts_des_Jean_le_Bon_001.jpg/180px-Meister_des_Portr%C3%A4ts_des_Jean_le_Bon_00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428604"/>
            <a:ext cx="457202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214414" y="5500702"/>
            <a:ext cx="63183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Неизвестный художник.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 tooltip="Иоанн Добрый"/>
              </a:rPr>
              <a:t>Иоанн Добрый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(1359).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Один из первых готических портретов,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дошедших до наших дней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m4-tub.yandex.net/i?id=83811686&amp;tov=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357298"/>
            <a:ext cx="6085903" cy="400052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28860" y="5643578"/>
            <a:ext cx="381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Тип крестово-купольного храма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c/c2/Frankfurt_Am_Main-Leonhardskirche-Haengdes_Gewoelbe.jpg/120px-Frankfurt_Am_Main-Leonhardskirche-Haengdes_Gewoelbe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42"/>
            <a:ext cx="471490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14678" y="5715016"/>
            <a:ext cx="2627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Франкфурт-на-Майне.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5/52/Winchester_cathedral_flags.jpg/120px-Winchester_cathedral_flags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2852"/>
            <a:ext cx="500066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43174" y="4857760"/>
            <a:ext cx="3770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Интерьер Винчестерского собора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c/c6/Les_Tr%C3%A8s_Riches_Heures_du_duc_de_Berry_avril.jpg/200px-Les_Tr%C3%A8s_Riches_Heures_du_duc_de_Berry_avril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14290"/>
            <a:ext cx="4786346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5857892"/>
            <a:ext cx="89056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Апрель.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Миниатюра из «Великолепного часослова герцога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Беррийского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7/79/JanJindra.jpg/250px-JanJindra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00042"/>
            <a:ext cx="4476773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14546" y="5357826"/>
            <a:ext cx="59293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Портрет </a:t>
            </a:r>
            <a:r>
              <a:rPr lang="ru-RU" u="sng" dirty="0">
                <a:hlinkClick r:id="rId4" tooltip="Иоганн Генрих (маркграф Моравии)"/>
              </a:rPr>
              <a:t>Иоанна Генриха, маркграфа Моравии</a:t>
            </a:r>
            <a:r>
              <a:rPr lang="ru-RU" dirty="0"/>
              <a:t>. Петер </a:t>
            </a:r>
            <a:r>
              <a:rPr lang="ru-RU" dirty="0" err="1"/>
              <a:t>Парлер</a:t>
            </a:r>
            <a:r>
              <a:rPr lang="ru-RU" dirty="0"/>
              <a:t> и мастерская. Между 1379-1386, </a:t>
            </a:r>
            <a:r>
              <a:rPr lang="ru-RU" u="sng" dirty="0">
                <a:hlinkClick r:id="rId5" tooltip="Собор святого Вита"/>
              </a:rPr>
              <a:t>Собор святого Вита</a:t>
            </a:r>
            <a:r>
              <a:rPr lang="ru-RU" dirty="0"/>
              <a:t>, Прага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f/fb/Martorana_RogerII.jpg/180px-Martorana_RogerII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285860"/>
            <a:ext cx="392908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28794" y="428604"/>
            <a:ext cx="4427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Христос коронует </a:t>
            </a:r>
            <a:r>
              <a:rPr lang="ru-RU" dirty="0" err="1"/>
              <a:t>Рожера</a:t>
            </a:r>
            <a:r>
              <a:rPr lang="ru-RU" dirty="0"/>
              <a:t> II, </a:t>
            </a:r>
            <a:r>
              <a:rPr lang="ru-RU" dirty="0" err="1"/>
              <a:t>Марторана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1/1e/Chartres2006_029.jpg/250px-Chartres2006_029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071546"/>
            <a:ext cx="435771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14612" y="5786454"/>
            <a:ext cx="4376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Скульптуры портала, </a:t>
            </a:r>
            <a:r>
              <a:rPr lang="ru-RU" u="sng" dirty="0" err="1">
                <a:hlinkClick r:id="rId4" tooltip="Шартрский собор"/>
              </a:rPr>
              <a:t>Шартрский</a:t>
            </a:r>
            <a:r>
              <a:rPr lang="ru-RU" u="sng" dirty="0">
                <a:hlinkClick r:id="rId4" tooltip="Шартрский собор"/>
              </a:rPr>
              <a:t> собор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a/a9/Uta%2BEkkehard.JPG/250px-Uta%2BEkkehard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28604"/>
            <a:ext cx="4548211" cy="368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28860" y="45720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err="1"/>
              <a:t>Ута</a:t>
            </a:r>
            <a:r>
              <a:rPr lang="ru-RU" i="1" dirty="0"/>
              <a:t> фон </a:t>
            </a:r>
            <a:r>
              <a:rPr lang="ru-RU" i="1" dirty="0" err="1"/>
              <a:t>Балленштед</a:t>
            </a:r>
            <a:r>
              <a:rPr lang="ru-RU" i="1" dirty="0"/>
              <a:t> и </a:t>
            </a:r>
            <a:r>
              <a:rPr lang="ru-RU" i="1" dirty="0" err="1"/>
              <a:t>Эккехард</a:t>
            </a:r>
            <a:r>
              <a:rPr lang="ru-RU" dirty="0"/>
              <a:t>. </a:t>
            </a:r>
            <a:r>
              <a:rPr lang="ru-RU" u="sng" dirty="0" err="1">
                <a:hlinkClick r:id="rId4" tooltip="Наумбург (Заале)"/>
              </a:rPr>
              <a:t>Наумбургский</a:t>
            </a:r>
            <a:r>
              <a:rPr lang="ru-RU" dirty="0"/>
              <a:t> собор, ок.1250—60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5/51/Duc_de_Berry.jpg/180px-Duc_de_Berry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28"/>
            <a:ext cx="4714902" cy="388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85984" y="45720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Жан, герцог </a:t>
            </a:r>
            <a:r>
              <a:rPr lang="ru-RU" dirty="0" err="1"/>
              <a:t>Беррийский</a:t>
            </a:r>
            <a:r>
              <a:rPr lang="ru-RU" dirty="0"/>
              <a:t>, фрагмент миниатюры из </a:t>
            </a:r>
            <a:r>
              <a:rPr lang="ru-RU" u="sng" dirty="0">
                <a:hlinkClick r:id="rId4" tooltip="Великолепный часослов герцога Беррийского"/>
              </a:rPr>
              <a:t>его Великолепного часослова</a:t>
            </a:r>
            <a:r>
              <a:rPr lang="ru-RU" dirty="0"/>
              <a:t> работы </a:t>
            </a:r>
            <a:r>
              <a:rPr lang="ru-RU" u="sng" dirty="0">
                <a:hlinkClick r:id="rId5" tooltip="Братья Лимбурги"/>
              </a:rPr>
              <a:t>братьев </a:t>
            </a:r>
            <a:r>
              <a:rPr lang="ru-RU" u="sng" dirty="0" err="1">
                <a:hlinkClick r:id="rId5" tooltip="Братья Лимбурги"/>
              </a:rPr>
              <a:t>Лимбургов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6/6f/Luigi_II_d%27Angi%C3%B2.jpg/180px-Luigi_II_d%27Angi%C3%B2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7166"/>
            <a:ext cx="242889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428992" y="85723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Портрет Людовика II Анжуйского (</a:t>
            </a:r>
            <a:r>
              <a:rPr lang="ru-RU" dirty="0" err="1" smtClean="0"/>
              <a:t>неизв</a:t>
            </a:r>
            <a:r>
              <a:rPr lang="ru-RU" dirty="0" smtClean="0"/>
              <a:t>. худ., </a:t>
            </a:r>
            <a:r>
              <a:rPr lang="ru-RU" dirty="0" err="1" smtClean="0"/>
              <a:t>ок</a:t>
            </a:r>
            <a:r>
              <a:rPr lang="ru-RU" dirty="0" smtClean="0"/>
              <a:t>. 1412-15, Париж, Национальная библиотека)</a:t>
            </a:r>
            <a:endParaRPr lang="ru-RU" dirty="0"/>
          </a:p>
        </p:txBody>
      </p:sp>
      <p:pic>
        <p:nvPicPr>
          <p:cNvPr id="4" name="Рисунок 3" descr="http://upload.wikimedia.org/wikipedia/commons/thumb/6/6a/Franko-fl%C3%A4mischer_Meister_002.jpg/180px-Franko-fl%C3%A4mischer_Meister_002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2285992"/>
            <a:ext cx="2714632" cy="2952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643174" y="542926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Неизвестный художник франко-бургундского круга. Женский портрет, </a:t>
            </a:r>
            <a:r>
              <a:rPr lang="ru-RU" dirty="0" err="1" smtClean="0"/>
              <a:t>ок</a:t>
            </a:r>
            <a:r>
              <a:rPr lang="ru-RU" dirty="0" smtClean="0"/>
              <a:t>. 1410-1420. Вашингтон, Национальная галерея.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thumb/6/6d/Wenceslaus_of_Luxembourg.jpg/82px-Wenceslaus_of_Luxembourg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714356"/>
            <a:ext cx="249556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00100" y="85723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Неизвестный художник. Посмертный портрет </a:t>
            </a:r>
            <a:r>
              <a:rPr lang="ru-RU" dirty="0" err="1" smtClean="0"/>
              <a:t>Венцеслава</a:t>
            </a:r>
            <a:r>
              <a:rPr lang="ru-RU" dirty="0" smtClean="0"/>
              <a:t> Люксембургского, 1405-1415</a:t>
            </a:r>
            <a:endParaRPr lang="ru-RU" dirty="0"/>
          </a:p>
        </p:txBody>
      </p:sp>
      <p:pic>
        <p:nvPicPr>
          <p:cNvPr id="4" name="Рисунок 3" descr="http://upload.wikimedia.org/wikipedia/commons/thumb/a/af/John_the_Fearless_Louvre.JPG/86px-John_the_Fearless_Louvre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2500306"/>
            <a:ext cx="264320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14744" y="492919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Неизвестный художник XVI века. Копия с портрета герцога Иоанна Бесстрашного работы Жана </a:t>
            </a:r>
            <a:r>
              <a:rPr lang="ru-RU" dirty="0" err="1" smtClean="0"/>
              <a:t>Малуэля</a:t>
            </a:r>
            <a:r>
              <a:rPr lang="ru-RU" dirty="0" smtClean="0"/>
              <a:t> или одного из братьев </a:t>
            </a:r>
            <a:r>
              <a:rPr lang="ru-RU" dirty="0" err="1" smtClean="0"/>
              <a:t>Лимбургов</a:t>
            </a:r>
            <a:r>
              <a:rPr lang="ru-RU" dirty="0" smtClean="0"/>
              <a:t> (1405-1419). Лувр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im0-tub.yandex.net/i?id=33786905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5357850" cy="4000528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42910" y="5143512"/>
            <a:ext cx="8001056" cy="29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63480" rIns="0" bIns="317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Крестово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купольные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храмы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в архитектуре Византии.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im3-tub.yandex.net/i?id=156482481&amp;tov=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6215106" cy="4309140"/>
          </a:xfrm>
          <a:prstGeom prst="rect">
            <a:avLst/>
          </a:prstGeom>
          <a:noFill/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42844" y="5072074"/>
            <a:ext cx="84296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пятинефный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крестово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-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купольный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храм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с 13 главами.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im0-tub.yandex.net/i?id=67888725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5405265" cy="4071966"/>
          </a:xfrm>
          <a:prstGeom prst="rect">
            <a:avLst/>
          </a:prstGeom>
          <a:noFill/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57158" y="4929198"/>
            <a:ext cx="7715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атмосфера этого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крестово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купольного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сооружения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im6-tub.yandex.net/i?id=111240182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85794"/>
            <a:ext cx="6558580" cy="435771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285728"/>
            <a:ext cx="3116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Романский</a:t>
            </a:r>
            <a:r>
              <a:rPr lang="ru-RU" sz="2800" dirty="0" smtClean="0"/>
              <a:t> стиль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im8-tub.yandex.net/i?id=135775143&amp;tov=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5572164" cy="5623758"/>
          </a:xfrm>
          <a:prstGeom prst="rect">
            <a:avLst/>
          </a:prstGeom>
          <a:noFill/>
        </p:spPr>
      </p:pic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0"/>
            <a:ext cx="4612866" cy="46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-63480" rIns="0" bIns="317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Схема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романского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храма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в разрезе.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im6-tub.yandex.net/i?id=81297388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643182"/>
            <a:ext cx="5513899" cy="378621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1357298"/>
            <a:ext cx="6349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Базилика</a:t>
            </a:r>
            <a:r>
              <a:rPr lang="ru-RU" sz="4000" dirty="0" smtClean="0"/>
              <a:t> Святого Сердца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64</TotalTime>
  <Words>296</Words>
  <Application>Microsoft Office PowerPoint</Application>
  <PresentationFormat>Экран (4:3)</PresentationFormat>
  <Paragraphs>48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Проверка</dc:creator>
  <cp:lastModifiedBy>Проверка</cp:lastModifiedBy>
  <cp:revision>29</cp:revision>
  <dcterms:created xsi:type="dcterms:W3CDTF">2010-01-24T14:36:59Z</dcterms:created>
  <dcterms:modified xsi:type="dcterms:W3CDTF">2010-01-26T01:30:15Z</dcterms:modified>
</cp:coreProperties>
</file>