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емонстрационная версия" initials="Д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1B7BFB-D64B-41B6-B1C8-7CF1B7F9C4DB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h4.ggpht.com/_BTtYK6gF_CA/SuVrMPuGuwI/AAAAAAAAGPk/JLHhf-eDLYM/s800/sail.jp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071546"/>
            <a:ext cx="89297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Пейзаж и его роль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романе М.Ю.Лермонтова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«Герой нашего времени»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5000636"/>
            <a:ext cx="8358246" cy="17144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Большую роль в романе “Герой нашего времени” играет пейзаж. В нем щедро показаны картины кавказской природы. Превосходный знаток Кавказа, Лермонтов даёт в романе ряд зарисовок Военно-Грузинской дороги («Бэла», «Максим Максимыч»), Тамани («Тамань»), Пятигорска и Кисловодска с их окрестностями («Княжна Мери»).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Описания природы отличаются предельной изобразительной точностью и в то же время даются в задушевных, лирических тонах.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800px-Paintings_by_Mikhail_Lermontov%2C_18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013449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4929198"/>
            <a:ext cx="8215370" cy="1643074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Роли пейзажа в романе: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описание места действия;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лирическая передача той или иной оценки жизненных явлений;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средство характеристики героев, их душевных настроений.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435" name="Picture 3" descr="C:\Documents and Settings\мурик\Мои документы\Мои рисунки\37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76581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429389" y="214313"/>
            <a:ext cx="2714612" cy="65008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Внимание Лермонтова привлекают горы, долины, море, курортные городки и их окрестности. Он говорит о жужжании комара, и о гудении метели в снежных горах, и о беспрерывном ропоте моря; о запахах цветов, о благовонном воздухе степи, о «свежести ароматического воздуха, отягощённого испарениями высоких южных трав и белой акации».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мурик\Мои документы\Мои рисунки\f_9718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6096393" cy="48588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214313"/>
            <a:ext cx="2928938" cy="642937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Путём искусного подбора деталей и интонаций речи Лермонтов достигает разнообразия в изображении пейзажей, создаёт определённую настроенность. Таково, например, описание моря в начале рассказа «Тамань». Этот пейзаж уже подбором деталей  (луна одевается тучами, туман, валуны, грозящие потопить корабль) создаёт ожидание опасности, угрожающей Печорину, вызывает тревогу.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мурик\Мои документы\Мои рисунки\там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526" y="1357298"/>
            <a:ext cx="5681361" cy="400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154197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Пейзаж в романе нигде не даётся как самостоятельная картина, не связанная с действием. Он тесно связан с переживаниями героев, выражает их чувства и настроения. Отсюда и рождается страстная эмоциональность, взволнованность описаний природы, создающая ощущение музыкальности всего произведения. </a:t>
            </a:r>
          </a:p>
          <a:p>
            <a:endParaRPr lang="ru-RU" dirty="0"/>
          </a:p>
        </p:txBody>
      </p:sp>
      <p:pic>
        <p:nvPicPr>
          <p:cNvPr id="20482" name="Picture 2" descr="C:\Documents and Settings\мурик\Мои документы\Мои рисунки\кавка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39121" cy="45590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4786314" y="428604"/>
            <a:ext cx="3643313" cy="6072187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1800" b="1" dirty="0" smtClean="0">
                <a:solidFill>
                  <a:schemeClr val="bg1"/>
                </a:solidFill>
              </a:rPr>
              <a:t>Художественное описание природы в романе очень важно в раскрытии образа Печорина. Его мысли, чувства и настроение напрямую связаны с описанием пейзажа.</a:t>
            </a:r>
            <a:r>
              <a:rPr lang="ru-RU" sz="1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Когда Печорин едет на место дуэли, его охватывает перед лицом грозящей опасности жажда жизни, любовь к природе. Он не может вдоволь насладиться красотой  в час восхода солнца. Но вот он едет обратно. «У меня,— пишет он,— на сердце был камень. Солнце казалось мне тусклым, лучи его меня не грели». Такой представляется природа Печорину в его тяжёлом душевном состоянии.</a:t>
            </a:r>
            <a:endParaRPr lang="ru-RU" sz="1800" b="1" dirty="0" smtClean="0">
              <a:solidFill>
                <a:schemeClr val="bg1"/>
              </a:solidFill>
            </a:endParaRPr>
          </a:p>
          <a:p>
            <a:endParaRPr lang="ru-RU" sz="1800" dirty="0"/>
          </a:p>
        </p:txBody>
      </p:sp>
      <p:pic>
        <p:nvPicPr>
          <p:cNvPr id="6" name="Picture 2" descr="C:\Documents and Settings\мурик\Мои документы\Мои рисунки\дуэль печор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071966" cy="57912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14705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Стихотворение Лермонтова “Парус” перекликается с романом “Герой нашего времени”. Желанный “парус” ищет в море Печорин. Ни у Лермонтова, ни у героя его романа эта мечта не сбылась: парус не появился и не умчал их в другую жизнь, к другим берегам. Дивный образ паруса — это тоска по несостоявшейся жизни.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Картинка 30 из 15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480"/>
            <a:ext cx="6471770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173</TotalTime>
  <Words>407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Учитель</cp:lastModifiedBy>
  <cp:revision>19</cp:revision>
  <dcterms:created xsi:type="dcterms:W3CDTF">2010-01-19T18:31:07Z</dcterms:created>
  <dcterms:modified xsi:type="dcterms:W3CDTF">2010-01-29T08:42:05Z</dcterms:modified>
</cp:coreProperties>
</file>