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9" r:id="rId5"/>
    <p:sldId id="260" r:id="rId6"/>
    <p:sldId id="265" r:id="rId7"/>
    <p:sldId id="263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70CA2EB-AC31-4D8A-B88E-501E2492F99C}" type="datetimeFigureOut">
              <a:rPr lang="ru-RU" smtClean="0"/>
              <a:pPr/>
              <a:t>29.01.2010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BA38895-5464-4AB1-92C3-0D365582DD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CA2EB-AC31-4D8A-B88E-501E2492F99C}" type="datetimeFigureOut">
              <a:rPr lang="ru-RU" smtClean="0"/>
              <a:pPr/>
              <a:t>29.01.2010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38895-5464-4AB1-92C3-0D365582DD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70CA2EB-AC31-4D8A-B88E-501E2492F99C}" type="datetimeFigureOut">
              <a:rPr lang="ru-RU" smtClean="0"/>
              <a:pPr/>
              <a:t>29.01.2010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BA38895-5464-4AB1-92C3-0D365582DD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CA2EB-AC31-4D8A-B88E-501E2492F99C}" type="datetimeFigureOut">
              <a:rPr lang="ru-RU" smtClean="0"/>
              <a:pPr/>
              <a:t>29.01.2010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38895-5464-4AB1-92C3-0D365582DD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70CA2EB-AC31-4D8A-B88E-501E2492F99C}" type="datetimeFigureOut">
              <a:rPr lang="ru-RU" smtClean="0"/>
              <a:pPr/>
              <a:t>29.01.2010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BA38895-5464-4AB1-92C3-0D365582DD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CA2EB-AC31-4D8A-B88E-501E2492F99C}" type="datetimeFigureOut">
              <a:rPr lang="ru-RU" smtClean="0"/>
              <a:pPr/>
              <a:t>29.01.2010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38895-5464-4AB1-92C3-0D365582DD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CA2EB-AC31-4D8A-B88E-501E2492F99C}" type="datetimeFigureOut">
              <a:rPr lang="ru-RU" smtClean="0"/>
              <a:pPr/>
              <a:t>29.01.2010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38895-5464-4AB1-92C3-0D365582DD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CA2EB-AC31-4D8A-B88E-501E2492F99C}" type="datetimeFigureOut">
              <a:rPr lang="ru-RU" smtClean="0"/>
              <a:pPr/>
              <a:t>29.01.2010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38895-5464-4AB1-92C3-0D365582DD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70CA2EB-AC31-4D8A-B88E-501E2492F99C}" type="datetimeFigureOut">
              <a:rPr lang="ru-RU" smtClean="0"/>
              <a:pPr/>
              <a:t>29.01.2010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38895-5464-4AB1-92C3-0D365582DD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CA2EB-AC31-4D8A-B88E-501E2492F99C}" type="datetimeFigureOut">
              <a:rPr lang="ru-RU" smtClean="0"/>
              <a:pPr/>
              <a:t>29.01.2010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38895-5464-4AB1-92C3-0D365582DD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CA2EB-AC31-4D8A-B88E-501E2492F99C}" type="datetimeFigureOut">
              <a:rPr lang="ru-RU" smtClean="0"/>
              <a:pPr/>
              <a:t>29.01.2010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38895-5464-4AB1-92C3-0D365582DDE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70CA2EB-AC31-4D8A-B88E-501E2492F99C}" type="datetimeFigureOut">
              <a:rPr lang="ru-RU" smtClean="0"/>
              <a:pPr/>
              <a:t>29.01.2010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BA38895-5464-4AB1-92C3-0D365582DD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4format.ru/index_pic.php?data=photos/41f14c78.jpg&amp;percenta=1.0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volkovteatr.ru/images/history/big/Volkov-046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volkovteatr.ru/images/history/personalities/Volkov-045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gorod.tomsk.ru/uploads/41581/1258719521/28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a4format.ru/index_pic.php?data=photos/41f11020.jpg&amp;percenta=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0364" y="142852"/>
            <a:ext cx="5429288" cy="3786214"/>
          </a:xfrm>
        </p:spPr>
        <p:txBody>
          <a:bodyPr/>
          <a:lstStyle/>
          <a:p>
            <a:r>
              <a:rPr lang="ru-RU" sz="4800" dirty="0" smtClean="0"/>
              <a:t>Портрет в </a:t>
            </a:r>
            <a:r>
              <a:rPr lang="ru-RU" sz="4800" dirty="0" smtClean="0"/>
              <a:t>романе </a:t>
            </a:r>
            <a:r>
              <a:rPr lang="ru-RU" sz="4800" dirty="0" smtClean="0"/>
              <a:t>м. ю. лермонтова «герой нашего времени»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820122"/>
          </a:xfrm>
        </p:spPr>
        <p:txBody>
          <a:bodyPr>
            <a:normAutofit/>
          </a:bodyPr>
          <a:lstStyle/>
          <a:p>
            <a:r>
              <a:rPr lang="ru-RU" dirty="0" smtClean="0"/>
              <a:t>Портрет </a:t>
            </a:r>
            <a:r>
              <a:rPr lang="ru-RU" dirty="0" err="1" smtClean="0"/>
              <a:t>грушницкого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1428736"/>
            <a:ext cx="5286412" cy="26432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400" dirty="0" smtClean="0"/>
              <a:t>Портрет Грушницкого, скорее, пародия на романтический, так как сам герой </a:t>
            </a:r>
            <a:r>
              <a:rPr lang="ru-RU" sz="1400" dirty="0" err="1" smtClean="0"/>
              <a:t>антиромантический</a:t>
            </a:r>
            <a:r>
              <a:rPr lang="ru-RU" sz="1400" dirty="0" smtClean="0"/>
              <a:t>, а склонность к романтизму в нем доведена до карикатурности: </a:t>
            </a:r>
            <a:r>
              <a:rPr lang="ru-RU" sz="1400" dirty="0" smtClean="0"/>
              <a:t>«</a:t>
            </a:r>
            <a:r>
              <a:rPr lang="ru-RU" sz="1400" i="1" dirty="0" smtClean="0"/>
              <a:t>Он </a:t>
            </a:r>
            <a:r>
              <a:rPr lang="ru-RU" sz="1400" i="1" dirty="0" smtClean="0"/>
              <a:t>хорошо сложен, смугл и черноволос, ему едва ли 21 год. Он закидывает голову назад, когда говорит, и поминутно крутит усы левой рукой, ибо правой опирается на </a:t>
            </a:r>
            <a:r>
              <a:rPr lang="ru-RU" sz="1400" i="1" dirty="0" smtClean="0"/>
              <a:t>костыль</a:t>
            </a:r>
            <a:r>
              <a:rPr lang="ru-RU" sz="1400" i="1" dirty="0" smtClean="0"/>
              <a:t>»</a:t>
            </a:r>
            <a:r>
              <a:rPr lang="ru-RU" sz="1400" dirty="0" smtClean="0"/>
              <a:t>. </a:t>
            </a:r>
            <a:r>
              <a:rPr lang="ru-RU" sz="1400" dirty="0" smtClean="0"/>
              <a:t>В его портрете много деталей: толстая солдатская шинель, костыль, хромота. Эти жизненные детали не вписываются в романтический портрет Грушницкого. Описание внешности этого героя - первое в череде встречающихся во второй части дневника Печорина, в </a:t>
            </a:r>
            <a:r>
              <a:rPr lang="ru-RU" sz="1400" dirty="0" smtClean="0"/>
              <a:t>«Княжне Мери».</a:t>
            </a:r>
            <a:endParaRPr lang="ru-RU" dirty="0"/>
          </a:p>
        </p:txBody>
      </p:sp>
      <p:pic>
        <p:nvPicPr>
          <p:cNvPr id="22530" name="Picture 2" descr="Картинка 2 из 4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142984"/>
            <a:ext cx="2466975" cy="381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43174" y="450057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500" i="1" dirty="0" smtClean="0"/>
              <a:t>«Говорит он скоро и вычурно: он из тех людей, которые на все случаи жизни имеют готовые пышные фразы, которых просто прекрасное не трогает. И которые важно драпируются в необыкновенные чувства, возвышенные страсти и исключительные страдания. Производить эффект - их наслаждение»</a:t>
            </a:r>
            <a:endParaRPr lang="ru-RU" sz="15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Женские портреты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5143504" cy="484632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Портрет княжны Мери романтический, таков и образ героини. Основной деталью ее портрета являются </a:t>
            </a:r>
            <a:r>
              <a:rPr lang="ru-RU" dirty="0" smtClean="0"/>
              <a:t>«бархатные глаза». </a:t>
            </a:r>
            <a:r>
              <a:rPr lang="ru-RU" dirty="0" smtClean="0"/>
              <a:t>Но ее описание не лишено черт реализма: она одета </a:t>
            </a:r>
            <a:r>
              <a:rPr lang="ru-RU" dirty="0" smtClean="0"/>
              <a:t>«</a:t>
            </a:r>
            <a:r>
              <a:rPr lang="ru-RU" i="1" dirty="0" smtClean="0"/>
              <a:t>по </a:t>
            </a:r>
            <a:r>
              <a:rPr lang="ru-RU" i="1" dirty="0" smtClean="0"/>
              <a:t>строгим правилам вкуса: ничего </a:t>
            </a:r>
            <a:r>
              <a:rPr lang="ru-RU" i="1" dirty="0" smtClean="0"/>
              <a:t>лишнего</a:t>
            </a:r>
            <a:r>
              <a:rPr lang="ru-RU" i="1" dirty="0" smtClean="0"/>
              <a:t>»</a:t>
            </a:r>
            <a:r>
              <a:rPr lang="ru-RU" dirty="0" smtClean="0"/>
              <a:t>. </a:t>
            </a:r>
            <a:r>
              <a:rPr lang="ru-RU" dirty="0" smtClean="0"/>
              <a:t>Есть в повести еще один женский образ- образ Веры, портрет которой также тяготеет к романтическому: </a:t>
            </a:r>
            <a:r>
              <a:rPr lang="ru-RU" dirty="0" smtClean="0"/>
              <a:t>«</a:t>
            </a:r>
            <a:r>
              <a:rPr lang="ru-RU" i="1" dirty="0" smtClean="0"/>
              <a:t>На </a:t>
            </a:r>
            <a:r>
              <a:rPr lang="ru-RU" i="1" dirty="0" smtClean="0"/>
              <a:t>каменной скамейке сидела женщина в соломенной шляпке, окутанная черной шалью, опустив голову на грудь; шляпка закрывала ее </a:t>
            </a:r>
            <a:r>
              <a:rPr lang="ru-RU" i="1" dirty="0" smtClean="0"/>
              <a:t>лицо</a:t>
            </a:r>
            <a:r>
              <a:rPr lang="ru-RU" i="1" dirty="0" smtClean="0"/>
              <a:t>»</a:t>
            </a:r>
            <a:r>
              <a:rPr lang="ru-RU" dirty="0" smtClean="0"/>
              <a:t>. </a:t>
            </a:r>
            <a:r>
              <a:rPr lang="ru-RU" dirty="0" smtClean="0"/>
              <a:t>А черная родинка еще больше добавляет романтизма в портрет героини.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Picture 2" descr="Картинка 27 из 52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51000"/>
          <a:stretch>
            <a:fillRect/>
          </a:stretch>
        </p:blipFill>
        <p:spPr bwMode="auto">
          <a:xfrm>
            <a:off x="5786446" y="3000372"/>
            <a:ext cx="2333608" cy="33337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15074" y="6215082"/>
            <a:ext cx="160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Княжна Мэри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239000" cy="748684"/>
          </a:xfrm>
        </p:spPr>
        <p:txBody>
          <a:bodyPr/>
          <a:lstStyle/>
          <a:p>
            <a:r>
              <a:rPr lang="ru-RU" dirty="0" smtClean="0"/>
              <a:t>Портрет Вернера</a:t>
            </a:r>
            <a:endParaRPr lang="ru-RU" dirty="0"/>
          </a:p>
        </p:txBody>
      </p:sp>
      <p:pic>
        <p:nvPicPr>
          <p:cNvPr id="24580" name="Picture 4" descr="Картинка 135 из 19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643314"/>
            <a:ext cx="3075226" cy="21526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1357298"/>
            <a:ext cx="53578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Образ Вернера сопоставляется с Печориным, а не противопоставляется, как другие персонажи. </a:t>
            </a:r>
            <a:r>
              <a:rPr lang="ru-RU" dirty="0" smtClean="0"/>
              <a:t>«Вернер </a:t>
            </a:r>
            <a:r>
              <a:rPr lang="ru-RU" dirty="0" smtClean="0"/>
              <a:t>был мал ростом и худ, и слаб, как ребенок; одна нога у него была короче другой, как у Байрона... Его маленькие черные глаза, всегда беспокойные</a:t>
            </a:r>
            <a:r>
              <a:rPr lang="ru-RU" dirty="0" smtClean="0"/>
              <a:t>...»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Таким образом, можно сделать вывод, что в романе </a:t>
            </a:r>
            <a:r>
              <a:rPr lang="ru-RU" smtClean="0"/>
              <a:t>Лермонтова </a:t>
            </a:r>
            <a:r>
              <a:rPr lang="ru-RU" smtClean="0"/>
              <a:t>«Герой </a:t>
            </a:r>
            <a:r>
              <a:rPr lang="ru-RU" smtClean="0"/>
              <a:t>нашего </a:t>
            </a:r>
            <a:r>
              <a:rPr lang="ru-RU" smtClean="0"/>
              <a:t>времени» </a:t>
            </a:r>
            <a:r>
              <a:rPr lang="ru-RU" dirty="0" smtClean="0"/>
              <a:t>преобладают романтические портреты, что обусловлено творческим методом писателя. Портрет главного героя Печорина — психологический, что обусловлено жанром произведения. Именно он служит средством характеристики героя наряду с другими средствами психологического анализа.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Роман был написан в период 1837-1840гг. Он состоит из пяти самостоятельных повестей, которые объединены общими героями и общим названием.</a:t>
            </a:r>
          </a:p>
          <a:p>
            <a:pPr>
              <a:buNone/>
            </a:pPr>
            <a:r>
              <a:rPr lang="ru-RU" dirty="0" smtClean="0"/>
              <a:t>В </a:t>
            </a:r>
            <a:r>
              <a:rPr lang="ru-RU" dirty="0" smtClean="0"/>
              <a:t>«Герое </a:t>
            </a:r>
            <a:r>
              <a:rPr lang="ru-RU" dirty="0" smtClean="0"/>
              <a:t>нашего </a:t>
            </a:r>
            <a:r>
              <a:rPr lang="ru-RU" dirty="0" smtClean="0"/>
              <a:t>времени» </a:t>
            </a:r>
            <a:r>
              <a:rPr lang="ru-RU" dirty="0" smtClean="0"/>
              <a:t>мы видим целую галерею героев, описание которых зависит от жанра данной повести и той задачи, которую ставил перед собой автор в этой части романа. Например: «Тамань»- остросюжетная и в то же время лирическая повесть; «Княжна Мэри»- дневник; «Фаталист»- записки, сделанные героем по прошествии некоторого времени после описываемых событий.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Значение портрета в произведениях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Портрет как одно из средств художественной выразительности всегда занимал достаточно важное место в литературном произведении, так как изображение героя является частью его образа. </a:t>
            </a:r>
          </a:p>
          <a:p>
            <a:r>
              <a:rPr lang="ru-RU" dirty="0" smtClean="0"/>
              <a:t>Он способствует раскрытию внутреннего мира героя. </a:t>
            </a:r>
          </a:p>
          <a:p>
            <a:r>
              <a:rPr lang="ru-RU" dirty="0" smtClean="0"/>
              <a:t>Портрет - это то, что делает возможным представить читателю героя как личность.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Лермонтов не описывает детально героев, но и такие портреты достаточно колоритны и многое могут сказать о герое, например, Бэла: «</a:t>
            </a:r>
            <a:r>
              <a:rPr lang="ru-RU" i="1" dirty="0" smtClean="0"/>
              <a:t>высокая, тоненькая, глаза черные, как у горной серны, так и заглядывали к вам в душу</a:t>
            </a:r>
            <a:r>
              <a:rPr lang="ru-RU" dirty="0" smtClean="0"/>
              <a:t>» или Казбич: «</a:t>
            </a:r>
            <a:r>
              <a:rPr lang="ru-RU" i="1" dirty="0" smtClean="0"/>
              <a:t>рожа у него была самая разбойничья: маленький, сухой, широкоплечий... А уж ловок-то, ловок-то, как бес! Бешмет всегда изорванный, в заплатках, а оружие в серебре. А лошадь его славилась в целой </a:t>
            </a:r>
            <a:r>
              <a:rPr lang="ru-RU" i="1" dirty="0" err="1" smtClean="0"/>
              <a:t>Кабарде</a:t>
            </a:r>
            <a:r>
              <a:rPr lang="ru-RU" i="1" smtClean="0"/>
              <a:t>...</a:t>
            </a:r>
            <a:r>
              <a:rPr lang="ru-RU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3 из 628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786058"/>
            <a:ext cx="4643470" cy="344122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500042"/>
            <a:ext cx="67151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В повести центральное место занимает психологический портрет Печорина, в котором подчеркивается противоречивость во внешнем и внутреннем мире героя.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  <a:t>Система рассказчиков в романе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Смена рассказчиков в романе позволяет читателю увидеть портрет героя как бы с трех точек зрения: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5" y="1"/>
          <a:ext cx="7929617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375"/>
                <a:gridCol w="3049853"/>
                <a:gridCol w="2287389"/>
              </a:tblGrid>
              <a:tr h="68062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Максим </a:t>
                      </a:r>
                      <a:r>
                        <a:rPr lang="ru-RU" sz="1600" dirty="0" err="1" smtClean="0"/>
                        <a:t>Максимыч</a:t>
                      </a:r>
                      <a:endParaRPr lang="ru-RU" sz="1600" dirty="0" smtClean="0"/>
                    </a:p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(рассказывает о Печорине в повести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«Бэла»)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Путешествующий офицер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(автор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романа)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Печорин</a:t>
                      </a:r>
                      <a:endParaRPr lang="ru-RU" sz="1600" dirty="0"/>
                    </a:p>
                  </a:txBody>
                  <a:tcPr/>
                </a:tc>
              </a:tr>
              <a:tr h="34031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/>
                        <a:t>Какой</a:t>
                      </a:r>
                      <a:r>
                        <a:rPr lang="ru-RU" sz="1600" b="1" i="1" baseline="0" dirty="0" smtClean="0"/>
                        <a:t> рассказчик (краткая характеристика)</a:t>
                      </a:r>
                      <a:endParaRPr lang="ru-RU" sz="16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906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Этот человеческий</a:t>
                      </a:r>
                      <a:r>
                        <a:rPr lang="ru-RU" sz="1200" baseline="0" dirty="0" smtClean="0"/>
                        <a:t> тип характерен для России первой половины </a:t>
                      </a:r>
                      <a:r>
                        <a:rPr lang="en-US" sz="1200" baseline="0" dirty="0" smtClean="0"/>
                        <a:t>XIX</a:t>
                      </a:r>
                      <a:r>
                        <a:rPr lang="ru-RU" sz="1200" baseline="0" dirty="0" smtClean="0"/>
                        <a:t> века: это человек чести, </a:t>
                      </a:r>
                      <a:r>
                        <a:rPr lang="ru-RU" sz="1200" baseline="0" dirty="0" smtClean="0"/>
                        <a:t>воинского </a:t>
                      </a:r>
                      <a:r>
                        <a:rPr lang="ru-RU" sz="1200" baseline="0" dirty="0" smtClean="0"/>
                        <a:t>долга, дисциплины. Он простодушен, добр, искренен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Образованный офицер, который уже кое-что знает</a:t>
                      </a:r>
                      <a:r>
                        <a:rPr lang="ru-RU" sz="1200" baseline="0" dirty="0" smtClean="0"/>
                        <a:t> о столь странном человеке, как Печорин. Свои </a:t>
                      </a:r>
                      <a:r>
                        <a:rPr lang="ru-RU" sz="1200" baseline="0" dirty="0" err="1" smtClean="0"/>
                        <a:t>наблю-дения</a:t>
                      </a:r>
                      <a:r>
                        <a:rPr lang="ru-RU" sz="1200" baseline="0" dirty="0" smtClean="0"/>
                        <a:t> и выводы строит с учетом того, что ему известно о странностях и противоречиях характера героя. По уровню офицер и Печорин гораздо ближе, поэтому некоторые вещи, непонятные Максиму </a:t>
                      </a:r>
                      <a:r>
                        <a:rPr lang="ru-RU" sz="1200" baseline="0" dirty="0" err="1" smtClean="0"/>
                        <a:t>Максимычу</a:t>
                      </a:r>
                      <a:r>
                        <a:rPr lang="ru-RU" sz="1200" baseline="0" dirty="0" smtClean="0"/>
                        <a:t>, он может объяснить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Человек, размышляющий о смысле жизни, о собственном назначении</a:t>
                      </a:r>
                      <a:r>
                        <a:rPr lang="ru-RU" sz="1200" baseline="0" dirty="0" smtClean="0"/>
                        <a:t>, пытающийся понять противоречивость своего характера, Печорин сам себя судит и казнит</a:t>
                      </a:r>
                      <a:endParaRPr lang="ru-RU" sz="1200" dirty="0"/>
                    </a:p>
                  </a:txBody>
                  <a:tcPr/>
                </a:tc>
              </a:tr>
              <a:tr h="34031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/>
                        <a:t>Каким представлен герой</a:t>
                      </a:r>
                      <a:endParaRPr lang="ru-RU" sz="16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1237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Из рассказа Максима </a:t>
                      </a:r>
                      <a:r>
                        <a:rPr lang="ru-RU" sz="1200" dirty="0" err="1" smtClean="0"/>
                        <a:t>Максимыча</a:t>
                      </a:r>
                      <a:r>
                        <a:rPr lang="ru-RU" sz="1200" dirty="0" smtClean="0"/>
                        <a:t> Печорин предстает перед читателем</a:t>
                      </a:r>
                      <a:r>
                        <a:rPr lang="ru-RU" sz="1200" baseline="0" dirty="0" smtClean="0"/>
                        <a:t> как таинственный, загадочный человек, которого нельзя понять и поступки которого нельзя объяснить</a:t>
                      </a:r>
                    </a:p>
                    <a:p>
                      <a:r>
                        <a:rPr lang="ru-RU" sz="1200" i="1" dirty="0" smtClean="0"/>
                        <a:t>«Ведь люди, право, эдакие люди, у которых на роду написано, что с ними должны случаться разные</a:t>
                      </a:r>
                      <a:r>
                        <a:rPr lang="ru-RU" sz="1200" i="1" baseline="0" dirty="0" smtClean="0"/>
                        <a:t> необыкновенные вещи</a:t>
                      </a:r>
                      <a:r>
                        <a:rPr lang="ru-RU" sz="1200" i="1" dirty="0" smtClean="0"/>
                        <a:t>».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Впервые</a:t>
                      </a:r>
                      <a:r>
                        <a:rPr lang="ru-RU" sz="1200" baseline="0" dirty="0" smtClean="0"/>
                        <a:t> на страницах романа дан психологический портрет героя. Печорину придаются живые черты, автор пытается дать объяснение некоторым поступкам Печорина. Загадочность и отвлеченность образа уступают место конкретности и реалистичности.</a:t>
                      </a:r>
                    </a:p>
                    <a:p>
                      <a:r>
                        <a:rPr lang="ru-RU" sz="1200" i="1" baseline="0" dirty="0" smtClean="0"/>
                        <a:t>«…Все эти замечания пришли мне на ум, может быть, только потому, что я знал некоторые </a:t>
                      </a:r>
                      <a:r>
                        <a:rPr lang="ru-RU" sz="1200" i="1" baseline="0" dirty="0" smtClean="0"/>
                        <a:t>подробности </a:t>
                      </a:r>
                      <a:r>
                        <a:rPr lang="ru-RU" sz="1200" i="1" baseline="0" dirty="0" smtClean="0"/>
                        <a:t>его жизни, и, может быть, на другого вид его произвел бы совершенно различное впечатление…»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Трагическая исповедь героя.</a:t>
                      </a:r>
                    </a:p>
                    <a:p>
                      <a:r>
                        <a:rPr lang="ru-RU" sz="1200" dirty="0" smtClean="0"/>
                        <a:t>«История души человеческой …полезнее истории</a:t>
                      </a:r>
                      <a:r>
                        <a:rPr lang="ru-RU" sz="1200" baseline="0" dirty="0" smtClean="0"/>
                        <a:t> целого народа, особенно, когда она – следствие наблюдения ума зрелого над самим собой и когда она написана без тщеславного желания возбудить участие или удивление».</a:t>
                      </a:r>
                      <a:endParaRPr lang="ru-RU" sz="1200" dirty="0"/>
                    </a:p>
                  </a:txBody>
                  <a:tcPr/>
                </a:tc>
              </a:tr>
              <a:tr h="835313">
                <a:tc gridSpan="3">
                  <a:txBody>
                    <a:bodyPr/>
                    <a:lstStyle/>
                    <a:p>
                      <a:r>
                        <a:rPr lang="ru-RU" sz="1200" dirty="0" smtClean="0"/>
                        <a:t>Такое распределение</a:t>
                      </a:r>
                      <a:r>
                        <a:rPr lang="ru-RU" sz="1200" baseline="0" dirty="0" smtClean="0"/>
                        <a:t> ролей между рассказчиками не случайно: все начинается с внешнего, осуждающего и не очень проницательного взгляда Максим </a:t>
                      </a:r>
                      <a:r>
                        <a:rPr lang="ru-RU" sz="1200" baseline="0" dirty="0" err="1" smtClean="0"/>
                        <a:t>Максимыча</a:t>
                      </a:r>
                      <a:r>
                        <a:rPr lang="ru-RU" sz="1200" baseline="0" dirty="0" smtClean="0"/>
                        <a:t>, затем максимально объективная оценка странствующего офицера. И, наконец последнее слово за самим Печориным – его искренняя и трагическая исповедь.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Описание Портрета </a:t>
            </a:r>
            <a:r>
              <a:rPr lang="ru-RU" dirty="0" err="1" smtClean="0"/>
              <a:t>печорина</a:t>
            </a:r>
            <a:r>
              <a:rPr lang="ru-RU" dirty="0" smtClean="0"/>
              <a:t> в главе </a:t>
            </a:r>
            <a:r>
              <a:rPr lang="ru-RU" dirty="0" smtClean="0"/>
              <a:t>«максим </a:t>
            </a:r>
            <a:r>
              <a:rPr lang="ru-RU" dirty="0" err="1" smtClean="0"/>
              <a:t>максимыч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357298"/>
            <a:ext cx="6829444" cy="4525963"/>
          </a:xfrm>
        </p:spPr>
        <p:txBody>
          <a:bodyPr>
            <a:noAutofit/>
          </a:bodyPr>
          <a:lstStyle/>
          <a:p>
            <a:r>
              <a:rPr lang="ru-RU" sz="1600" i="1" dirty="0" smtClean="0"/>
              <a:t>«Стройный, тонкий стан его и широкие плечи доказывали крепкое сложение, способное переносить все трудности кочевой жизни и перемены климатов, не побежденное ни развратом столичной жизни, ни бурями </a:t>
            </a:r>
            <a:r>
              <a:rPr lang="ru-RU" sz="1600" i="1" dirty="0" smtClean="0"/>
              <a:t>душевными»</a:t>
            </a:r>
            <a:endParaRPr lang="ru-RU" sz="1600" i="1" dirty="0" smtClean="0"/>
          </a:p>
          <a:p>
            <a:r>
              <a:rPr lang="ru-RU" sz="1600" i="1" dirty="0" smtClean="0"/>
              <a:t>«</a:t>
            </a:r>
            <a:r>
              <a:rPr lang="ru-RU" sz="1600" i="1" dirty="0" smtClean="0"/>
              <a:t>Пыльный </a:t>
            </a:r>
            <a:r>
              <a:rPr lang="ru-RU" sz="1600" i="1" dirty="0" smtClean="0"/>
              <a:t>бархатный сюртучок его, застегнутый только на две нижние пуговицы, позволял разглядеть ослепительно-чистое белье, изобличавшее привычки порядочного </a:t>
            </a:r>
            <a:r>
              <a:rPr lang="ru-RU" sz="1600" i="1" dirty="0" smtClean="0"/>
              <a:t>человека»</a:t>
            </a:r>
            <a:endParaRPr lang="ru-RU" sz="1600" i="1" dirty="0" smtClean="0"/>
          </a:p>
          <a:p>
            <a:r>
              <a:rPr lang="ru-RU" sz="1600" i="1" dirty="0" smtClean="0"/>
              <a:t>«</a:t>
            </a:r>
            <a:r>
              <a:rPr lang="ru-RU" sz="1600" i="1" dirty="0" smtClean="0"/>
              <a:t>Его </a:t>
            </a:r>
            <a:r>
              <a:rPr lang="ru-RU" sz="1600" i="1" dirty="0" smtClean="0"/>
              <a:t>походка была небрежна и ленива, но я заметил, что он не размахивал руками, - верный признак некоторой скрытности </a:t>
            </a:r>
            <a:r>
              <a:rPr lang="ru-RU" sz="1600" i="1" dirty="0" smtClean="0"/>
              <a:t>характера»</a:t>
            </a:r>
            <a:endParaRPr lang="ru-RU" sz="1600" i="1" dirty="0" smtClean="0"/>
          </a:p>
          <a:p>
            <a:r>
              <a:rPr lang="ru-RU" sz="1600" i="1" dirty="0" smtClean="0"/>
              <a:t>«</a:t>
            </a:r>
            <a:r>
              <a:rPr lang="ru-RU" sz="1600" i="1" dirty="0" smtClean="0"/>
              <a:t>С </a:t>
            </a:r>
            <a:r>
              <a:rPr lang="ru-RU" sz="1600" i="1" dirty="0" smtClean="0"/>
              <a:t>первого взгляда на лицо его я не дал бы ему более 23 лет, хотя после я готов был дать ему 30... Несмотря на светлый цвет его волос, усы и брови его были черные, -признак породы в человеке, так, как черная грива и черный хвост у белой </a:t>
            </a:r>
            <a:r>
              <a:rPr lang="ru-RU" sz="1600" i="1" dirty="0" smtClean="0"/>
              <a:t>лошади»</a:t>
            </a:r>
            <a:endParaRPr lang="ru-RU" sz="1600" i="1" dirty="0" smtClean="0"/>
          </a:p>
          <a:p>
            <a:r>
              <a:rPr lang="ru-RU" sz="1600" i="1" dirty="0" smtClean="0"/>
              <a:t> </a:t>
            </a:r>
            <a:r>
              <a:rPr lang="ru-RU" sz="1600" i="1" dirty="0" smtClean="0"/>
              <a:t>«В </a:t>
            </a:r>
            <a:r>
              <a:rPr lang="ru-RU" sz="1600" i="1" dirty="0" smtClean="0"/>
              <a:t>его улыбке было что-то детское..., но глаза не смеялись, когда он </a:t>
            </a:r>
            <a:r>
              <a:rPr lang="ru-RU" sz="1600" i="1" dirty="0" smtClean="0"/>
              <a:t>смеялся»</a:t>
            </a:r>
            <a:endParaRPr lang="ru-RU" sz="1600" i="1" dirty="0" smtClean="0"/>
          </a:p>
          <a:p>
            <a:pPr algn="ctr">
              <a:buNone/>
            </a:pPr>
            <a:r>
              <a:rPr lang="ru-RU" sz="2400" dirty="0" smtClean="0"/>
              <a:t>Эти описания позволяют отчасти проникнуть во внутренний мир Печорина.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39000" cy="8201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Портрет максим </a:t>
            </a:r>
            <a:r>
              <a:rPr lang="ru-RU" dirty="0" err="1" smtClean="0"/>
              <a:t>максимыча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928934"/>
            <a:ext cx="2500330" cy="378621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600" i="1" dirty="0" smtClean="0"/>
              <a:t>«На нем был сюртук без эполет и черкесская мохнатая шапка. Он казался лет пятидесяти; смуглый цвет лица его показывал, что оно давно знакомо с кавказским солнцем, и преждевременно поседевшие усы не соответствовали его твердой походке и бодрому виду».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Картинка 6 из 7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643182"/>
            <a:ext cx="5076825" cy="32004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1214422"/>
            <a:ext cx="57150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Портрет реалистический. Портрет Максима </a:t>
            </a:r>
            <a:r>
              <a:rPr lang="ru-RU" sz="1400" dirty="0" err="1" smtClean="0"/>
              <a:t>Максимыча</a:t>
            </a:r>
            <a:r>
              <a:rPr lang="ru-RU" sz="1400" dirty="0" smtClean="0"/>
              <a:t> — последний портрет, представленный рассказчиком, проезжим офицером, все остальные описания будут даны самим Печориным в его дневнике </a:t>
            </a:r>
            <a:r>
              <a:rPr lang="ru-RU" sz="1400" dirty="0" smtClean="0"/>
              <a:t>– «Журнале Печорина», </a:t>
            </a:r>
            <a:r>
              <a:rPr lang="ru-RU" sz="1400" dirty="0" smtClean="0"/>
              <a:t>где он уже сам будет являться рассказчиком.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313</TotalTime>
  <Words>1210</Words>
  <Application>Microsoft Office PowerPoint</Application>
  <PresentationFormat>Экран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Портрет в романе м. ю. лермонтова «герой нашего времени»</vt:lpstr>
      <vt:lpstr>Введение:</vt:lpstr>
      <vt:lpstr>Значение портрета в произведениях</vt:lpstr>
      <vt:lpstr>Слайд 4</vt:lpstr>
      <vt:lpstr>Слайд 5</vt:lpstr>
      <vt:lpstr>Слайд 6</vt:lpstr>
      <vt:lpstr>Слайд 7</vt:lpstr>
      <vt:lpstr>Описание Портрета печорина в главе «максим максимыч»</vt:lpstr>
      <vt:lpstr>Портрет максим максимыча</vt:lpstr>
      <vt:lpstr>Портрет грушницкого</vt:lpstr>
      <vt:lpstr>Женские портреты</vt:lpstr>
      <vt:lpstr>Портрет Вернера</vt:lpstr>
      <vt:lpstr>Вывод: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Портрет в романе м.ю. лермонтова «герой нашего времени»</dc:title>
  <dc:creator>3800</dc:creator>
  <cp:lastModifiedBy>Учитель</cp:lastModifiedBy>
  <cp:revision>33</cp:revision>
  <dcterms:created xsi:type="dcterms:W3CDTF">2010-01-23T17:54:41Z</dcterms:created>
  <dcterms:modified xsi:type="dcterms:W3CDTF">2010-01-29T08:36:34Z</dcterms:modified>
</cp:coreProperties>
</file>