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00" r:id="rId3"/>
    <p:sldId id="293" r:id="rId4"/>
    <p:sldId id="301" r:id="rId5"/>
    <p:sldId id="302" r:id="rId6"/>
    <p:sldId id="304" r:id="rId7"/>
    <p:sldId id="305" r:id="rId8"/>
    <p:sldId id="295" r:id="rId9"/>
    <p:sldId id="292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96" autoAdjust="0"/>
  </p:normalViewPr>
  <p:slideViewPr>
    <p:cSldViewPr>
      <p:cViewPr varScale="1">
        <p:scale>
          <a:sx n="74" d="100"/>
          <a:sy n="74" d="100"/>
        </p:scale>
        <p:origin x="-112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CC63FA-4AB0-4376-9734-A09720519E0A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9B5AE4-73C5-4BA9-9409-893FD537B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B786-CD35-4E37-A5B9-483A9FECC72C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55B56-78D5-4493-8474-CA181E692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FF6A-8E10-4CC6-A304-5869F44BD7B2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4469-675B-40A3-969B-92EDD053B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272E3-723D-45D1-98DF-B4CE2FD021AD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503F-FEB5-465D-B2AD-5D55DCC5A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CF5F-238F-4F6E-B925-446B38819BFC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1D50-5A27-4E10-8847-4E9ECB784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54B5C-A137-4190-9116-5117E1104F40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D2552-A0C3-4593-8D5B-3881CE137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B6ECA-2836-4FC3-A9C4-84BF3CD73321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7EEB-D9FA-4925-8A2F-D62D07571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642E-D319-4823-8574-B319E8068D78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A7851-DC2D-4459-AD0A-9C2E593DB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6B6B-9DF8-40D1-A341-44568A383D95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094AC-17CC-433E-8FB6-AD3E9EA73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1212C-060A-4BF2-A79D-DF2D5B7268B0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3EB4-7BF3-4AAE-84EC-748FE097A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8388-C6EA-445F-ACC7-56062BE0BD29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67B9-B2B9-4F61-AF86-405BD40FB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1181-3894-42BB-9A31-9E96AD9700E5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0B165-B20D-4103-98A9-4F61C3FBA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000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FC198A-6CAE-4E25-ACFB-B7A23D093542}" type="datetimeFigureOut">
              <a:rPr lang="ru-RU"/>
              <a:pPr>
                <a:defRPr/>
              </a:pPr>
              <a:t>18.04.2021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A3EC8A-5A64-4A95-BB68-9BB9CC169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 spd="slow" advTm="5000">
    <p:strips dir="l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941888"/>
            <a:ext cx="7999413" cy="1223962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ru-RU" sz="2400" smtClean="0"/>
              <a:t>                                                        </a:t>
            </a:r>
          </a:p>
          <a:p>
            <a:pPr marR="0" algn="ctr" eaLnBrk="1" hangingPunct="1">
              <a:lnSpc>
                <a:spcPct val="80000"/>
              </a:lnSpc>
            </a:pPr>
            <a:endParaRPr lang="ru-RU" sz="2400" smtClean="0">
              <a:solidFill>
                <a:srgbClr val="FF0000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en-US" sz="2400" smtClean="0"/>
              <a:t>                                         </a:t>
            </a:r>
            <a:endParaRPr lang="ru-RU" sz="2400" smtClean="0"/>
          </a:p>
          <a:p>
            <a:pPr marR="0" algn="ctr" eaLnBrk="1" hangingPunct="1">
              <a:lnSpc>
                <a:spcPct val="80000"/>
              </a:lnSpc>
            </a:pPr>
            <a:endParaRPr lang="ru-RU" sz="2400" smtClean="0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211960" y="2636912"/>
            <a:ext cx="4573265" cy="342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Творческий  проект Модели автобусов Нефаз-5299 , Нефаз-3299</a:t>
            </a:r>
            <a:endParaRPr lang="ru-RU" sz="3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Выполнил</a:t>
            </a:r>
            <a:r>
              <a:rPr lang="ru-RU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обучающийся 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9в класса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МОАУ СОШ №12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Города </a:t>
            </a:r>
            <a:r>
              <a:rPr lang="ru-RU" sz="24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Нефтекамск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Лавров Владислав</a:t>
            </a:r>
          </a:p>
          <a:p>
            <a:pPr algn="ctr">
              <a:defRPr/>
            </a:pP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image?t=0&amp;bid=834382113870&amp;id=834382113870&amp;plc=WEB&amp;tkn=*-Kxz0cZiYVMsdCvXhLFKv6txUX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91276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КЛАРА\Desktop\Влад\Фото в актовом зале\IMG_20210111_082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67544" y="0"/>
            <a:ext cx="8064896" cy="980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ea typeface="+mj-ea"/>
                <a:cs typeface="Times New Roman" pitchFamily="18" charset="0"/>
              </a:rPr>
              <a:t>Экскурсия на </a:t>
            </a:r>
            <a:r>
              <a:rPr lang="ru-RU" sz="3600" b="1" dirty="0" err="1" smtClean="0">
                <a:solidFill>
                  <a:srgbClr val="C00000"/>
                </a:solidFill>
                <a:ea typeface="+mj-ea"/>
                <a:cs typeface="Times New Roman" pitchFamily="18" charset="0"/>
              </a:rPr>
              <a:t>Нефтекамский</a:t>
            </a:r>
            <a:r>
              <a:rPr lang="ru-RU" sz="3600" b="1" dirty="0" smtClean="0">
                <a:solidFill>
                  <a:srgbClr val="C00000"/>
                </a:solidFill>
                <a:ea typeface="+mj-ea"/>
                <a:cs typeface="Times New Roman" pitchFamily="18" charset="0"/>
              </a:rPr>
              <a:t> завод автосамосвалов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4356249" cy="278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96752"/>
            <a:ext cx="437005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96752"/>
            <a:ext cx="437254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3933056"/>
            <a:ext cx="4392488" cy="279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539552" y="692696"/>
            <a:ext cx="8064896" cy="4320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1245809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7030A0"/>
                </a:solidFill>
              </a:rPr>
              <a:t>изучить историю возникновения </a:t>
            </a:r>
            <a:r>
              <a:rPr lang="ru-RU" sz="2800" b="1" dirty="0" err="1" smtClean="0">
                <a:solidFill>
                  <a:srgbClr val="7030A0"/>
                </a:solidFill>
              </a:rPr>
              <a:t>Нефтекамского</a:t>
            </a:r>
            <a:r>
              <a:rPr lang="ru-RU" sz="2800" b="1" dirty="0" smtClean="0">
                <a:solidFill>
                  <a:srgbClr val="7030A0"/>
                </a:solidFill>
              </a:rPr>
              <a:t> завода автосамосвалов;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- изучить историю производства автобусов в городе </a:t>
            </a:r>
            <a:r>
              <a:rPr lang="ru-RU" sz="2800" b="1" dirty="0" err="1" smtClean="0">
                <a:solidFill>
                  <a:srgbClr val="7030A0"/>
                </a:solidFill>
              </a:rPr>
              <a:t>Нефтекамск</a:t>
            </a:r>
            <a:r>
              <a:rPr lang="ru-RU" sz="2800" b="1" dirty="0" smtClean="0">
                <a:solidFill>
                  <a:srgbClr val="7030A0"/>
                </a:solidFill>
              </a:rPr>
              <a:t>;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- изучить конструкцию автобусов НЕФАЗ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- освоить технику разработки в трехмерном пространстве;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- определиться с материалом, который позволит мне наиболее достоверно передать замысел;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</a:rPr>
              <a:t>- освоить работу с полистиролом, ручными и электроинструментами.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67544" y="-125904"/>
            <a:ext cx="79208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Цель: создать модели автобусов НЕФАЗ-5299, НЕФАЗ-3299.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7030A0"/>
                </a:solidFill>
                <a:cs typeface="Times New Roman" pitchFamily="18" charset="0"/>
              </a:rPr>
              <a:t>Задачи: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67544" y="0"/>
            <a:ext cx="8064896" cy="980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ea typeface="+mj-ea"/>
                <a:cs typeface="Times New Roman" pitchFamily="18" charset="0"/>
              </a:rPr>
              <a:t>Продукция </a:t>
            </a:r>
            <a:r>
              <a:rPr lang="ru-RU" sz="3600" b="1" dirty="0" err="1" smtClean="0">
                <a:solidFill>
                  <a:srgbClr val="C00000"/>
                </a:solidFill>
                <a:ea typeface="+mj-ea"/>
                <a:cs typeface="Times New Roman" pitchFamily="18" charset="0"/>
              </a:rPr>
              <a:t>Нефтекамского</a:t>
            </a:r>
            <a:r>
              <a:rPr lang="ru-RU" sz="3600" b="1" dirty="0" smtClean="0">
                <a:solidFill>
                  <a:srgbClr val="C00000"/>
                </a:solidFill>
                <a:ea typeface="+mj-ea"/>
                <a:cs typeface="Times New Roman" pitchFamily="18" charset="0"/>
              </a:rPr>
              <a:t> завода автосамосвалов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444834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24847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05064"/>
            <a:ext cx="4464496" cy="27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5"/>
            <a:ext cx="432048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67544" y="0"/>
            <a:ext cx="8064896" cy="9807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ea typeface="+mj-ea"/>
                <a:cs typeface="Times New Roman" pitchFamily="18" charset="0"/>
              </a:rPr>
              <a:t>Автобусы НЕФАЗ-5299, НЕФАЗ-3299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73016"/>
            <a:ext cx="513556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3"/>
            <a:ext cx="50405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88640"/>
            <a:ext cx="8064896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ea typeface="+mj-ea"/>
                <a:cs typeface="Times New Roman" pitchFamily="18" charset="0"/>
              </a:rPr>
              <a:t>Основные использованные материалы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248472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9944" y="5229200"/>
            <a:ext cx="3231976" cy="7200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ea typeface="+mj-ea"/>
                <a:cs typeface="Times New Roman" pitchFamily="18" charset="0"/>
              </a:rPr>
              <a:t>Листовой полистирол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27851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1999" y="5301208"/>
            <a:ext cx="4332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Самоклеющаяся цветная бумага</a:t>
            </a:r>
            <a:endParaRPr lang="ru-RU" sz="36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88640"/>
            <a:ext cx="8064896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ea typeface="+mj-ea"/>
                <a:cs typeface="Times New Roman" pitchFamily="18" charset="0"/>
              </a:rPr>
              <a:t>Использованные инструменты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Bosch PST 900 PE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73016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12776"/>
            <a:ext cx="244827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12776"/>
            <a:ext cx="2257782" cy="154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73016"/>
            <a:ext cx="23762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573016"/>
            <a:ext cx="2481189" cy="231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88640"/>
            <a:ext cx="8064896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C00000"/>
                </a:solidFill>
                <a:ea typeface="+mj-ea"/>
                <a:cs typeface="Times New Roman" pitchFamily="18" charset="0"/>
              </a:rPr>
              <a:t>Фото готовых моделей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 descr="C:\Users\КЛАРА\Desktop\Влад\Фото в актовом зале\IMG_20210111_082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136904" cy="51344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85293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  Благодарю за внимание!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5000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1305</TotalTime>
  <Words>116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ЮГИНФО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Забавные Автомобиль</dc:title>
  <dc:creator>user54</dc:creator>
  <cp:lastModifiedBy>КЛАРА</cp:lastModifiedBy>
  <cp:revision>183</cp:revision>
  <dcterms:created xsi:type="dcterms:W3CDTF">2011-10-17T10:12:21Z</dcterms:created>
  <dcterms:modified xsi:type="dcterms:W3CDTF">2021-04-18T09:45:34Z</dcterms:modified>
</cp:coreProperties>
</file>