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7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2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2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218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87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948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70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752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83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053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01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57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43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3990D-4CE4-43DA-934F-CE1A852E56FB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DB9A6-177A-4C03-82CE-E58D571D05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175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7676"/>
            <a:ext cx="12192000" cy="69256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8418">
            <a:off x="-83712" y="3132163"/>
            <a:ext cx="6172200" cy="41148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39635"/>
            <a:ext cx="9144000" cy="197249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ПЕСОЧНАЯ ИГРОТЕРАПИЯ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  <a:ea typeface="Gadugi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79177" y="4023360"/>
            <a:ext cx="5455920" cy="2332404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 smtClean="0">
                <a:latin typeface="Arial Narrow" panose="020B0606020202030204" pitchFamily="34" charset="0"/>
              </a:rPr>
              <a:t>педагоги-психологи  </a:t>
            </a:r>
            <a:endParaRPr lang="ru-RU" sz="3200" dirty="0" smtClean="0">
              <a:latin typeface="Arial Narrow" panose="020B0606020202030204" pitchFamily="34" charset="0"/>
            </a:endParaRPr>
          </a:p>
          <a:p>
            <a:r>
              <a:rPr lang="ru-RU" sz="3200" dirty="0" smtClean="0">
                <a:latin typeface="Arial Narrow" panose="020B0606020202030204" pitchFamily="34" charset="0"/>
              </a:rPr>
              <a:t>МДОАУ «Детский сад 17» </a:t>
            </a:r>
          </a:p>
          <a:p>
            <a:r>
              <a:rPr lang="ru-RU" sz="3200" dirty="0" smtClean="0">
                <a:latin typeface="Arial Narrow" panose="020B0606020202030204" pitchFamily="34" charset="0"/>
              </a:rPr>
              <a:t>города Оренбурга</a:t>
            </a:r>
          </a:p>
          <a:p>
            <a:r>
              <a:rPr lang="ru-RU" sz="3200" dirty="0" smtClean="0">
                <a:latin typeface="Arial Narrow" panose="020B0606020202030204" pitchFamily="34" charset="0"/>
              </a:rPr>
              <a:t>Андреева Лидия Анатольевна</a:t>
            </a:r>
          </a:p>
          <a:p>
            <a:r>
              <a:rPr lang="ru-RU" sz="3200" dirty="0" smtClean="0">
                <a:latin typeface="Arial Narrow" panose="020B0606020202030204" pitchFamily="34" charset="0"/>
              </a:rPr>
              <a:t>Прохорова Галина </a:t>
            </a:r>
            <a:r>
              <a:rPr lang="ru-RU" sz="3200" dirty="0" err="1" smtClean="0">
                <a:latin typeface="Arial Narrow" panose="020B0606020202030204" pitchFamily="34" charset="0"/>
              </a:rPr>
              <a:t>Каюмовна</a:t>
            </a:r>
            <a:endParaRPr lang="ru-RU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01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256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9451" y="339634"/>
            <a:ext cx="11299372" cy="2037805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И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гры с песком </a:t>
            </a:r>
            <a:b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</a:b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ПРИМЕНЯЮТСЯ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  <a:ea typeface="Gadugi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880" y="3043645"/>
            <a:ext cx="4737463" cy="313508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latin typeface="Arial Narrow" panose="020B0606020202030204" pitchFamily="34" charset="0"/>
              </a:rPr>
              <a:t>В ВОСПИТАТЕЛЬНО-ОБРАЗОВАТЕЛЬНОМ ПРОЦЕССЕ</a:t>
            </a:r>
            <a:endParaRPr lang="ru-RU" sz="4000" b="1" dirty="0">
              <a:latin typeface="Arial Narrow" panose="020B0606020202030204" pitchFamily="34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170023" y="3043645"/>
            <a:ext cx="4933406" cy="2847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ru-RU" sz="4000" b="1" dirty="0" smtClean="0">
                <a:latin typeface="Arial Narrow" panose="020B0606020202030204" pitchFamily="34" charset="0"/>
              </a:rPr>
              <a:t>В КОРРЕКЦИОННО-РАЗВИВАЮЩЕЙ РАБОТЕ</a:t>
            </a:r>
            <a:endParaRPr lang="ru-RU" sz="4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97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256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9451" y="339634"/>
            <a:ext cx="11299372" cy="2037805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И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гры с песком </a:t>
            </a:r>
            <a:b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</a:b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ПОЗВОЛЯЮТ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  <a:ea typeface="Gadugi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3989" y="2573382"/>
            <a:ext cx="5717177" cy="374904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latin typeface="Arial Narrow" panose="020B0606020202030204" pitchFamily="34" charset="0"/>
              </a:rPr>
              <a:t>ПРЕОДОЛЕТЬ</a:t>
            </a:r>
          </a:p>
          <a:p>
            <a:pPr>
              <a:lnSpc>
                <a:spcPct val="150000"/>
              </a:lnSpc>
            </a:pPr>
            <a:r>
              <a:rPr lang="ru-RU" sz="4000" b="1" dirty="0" smtClean="0">
                <a:latin typeface="Arial Narrow" panose="020B0606020202030204" pitchFamily="34" charset="0"/>
              </a:rPr>
              <a:t>Поведенческие и эмоциональные проблемы детей</a:t>
            </a:r>
            <a:endParaRPr lang="ru-RU" sz="4000" b="1" dirty="0">
              <a:latin typeface="Arial Narrow" panose="020B0606020202030204" pitchFamily="34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061166" y="2717073"/>
            <a:ext cx="5251269" cy="3866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b="1" dirty="0" smtClean="0">
                <a:latin typeface="Arial Narrow" panose="020B0606020202030204" pitchFamily="34" charset="0"/>
              </a:rPr>
              <a:t>РАЗВИВАЮТ</a:t>
            </a:r>
          </a:p>
          <a:p>
            <a:r>
              <a:rPr lang="ru-RU" sz="4000" b="1" dirty="0" smtClean="0">
                <a:latin typeface="Arial Narrow" panose="020B0606020202030204" pitchFamily="34" charset="0"/>
              </a:rPr>
              <a:t>Когнитивную</a:t>
            </a:r>
          </a:p>
          <a:p>
            <a:r>
              <a:rPr lang="ru-RU" sz="4000" b="1" dirty="0" smtClean="0">
                <a:latin typeface="Arial Narrow" panose="020B0606020202030204" pitchFamily="34" charset="0"/>
              </a:rPr>
              <a:t>Эмоциональную</a:t>
            </a:r>
          </a:p>
          <a:p>
            <a:r>
              <a:rPr lang="ru-RU" sz="4000" b="1" dirty="0" smtClean="0">
                <a:latin typeface="Arial Narrow" panose="020B0606020202030204" pitchFamily="34" charset="0"/>
              </a:rPr>
              <a:t>Коммуникативную</a:t>
            </a:r>
          </a:p>
          <a:p>
            <a:r>
              <a:rPr lang="ru-RU" sz="4000" b="1" dirty="0" smtClean="0">
                <a:latin typeface="Arial Narrow" panose="020B0606020202030204" pitchFamily="34" charset="0"/>
              </a:rPr>
              <a:t>сферы </a:t>
            </a:r>
          </a:p>
          <a:p>
            <a:endParaRPr lang="ru-RU" sz="4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11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7676"/>
            <a:ext cx="12192000" cy="69256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199" y="339634"/>
            <a:ext cx="10933611" cy="203780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Противопоказания к работе с песком</a:t>
            </a:r>
            <a:b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</a:br>
            <a:endParaRPr lang="ru-RU" b="1" dirty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  <a:ea typeface="Gadugi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2697" y="2286000"/>
            <a:ext cx="11299372" cy="4069764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ru-RU" sz="4000" b="1" dirty="0" smtClean="0">
                <a:latin typeface="Arial Narrow" panose="020B0606020202030204" pitchFamily="34" charset="0"/>
              </a:rPr>
              <a:t>С осторожностью АСТМА или АЛЛЕРГИЯ на пыль и мелкие частицы.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ru-RU" sz="4000" b="1" dirty="0" smtClean="0">
                <a:latin typeface="Arial Narrow" panose="020B0606020202030204" pitchFamily="34" charset="0"/>
              </a:rPr>
              <a:t>ИМЕЮТСЯ КОЖНЫЕ ЗАБОЛЕВАНИЯ.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ru-RU" sz="4000" b="1" dirty="0" smtClean="0">
                <a:latin typeface="Arial Narrow" panose="020B0606020202030204" pitchFamily="34" charset="0"/>
              </a:rPr>
              <a:t>ИМЕЮТСЯ ПОРЕЗЫ НА РУКАХ.</a:t>
            </a:r>
          </a:p>
          <a:p>
            <a:pPr marL="514350" indent="-514350" algn="just">
              <a:buFont typeface="+mj-lt"/>
              <a:buAutoNum type="arabicParenR"/>
            </a:pPr>
            <a:endParaRPr lang="ru-RU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38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7676"/>
            <a:ext cx="12192000" cy="69256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199" y="339634"/>
            <a:ext cx="10933611" cy="203780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Требования к работе с песком</a:t>
            </a:r>
            <a:b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</a:br>
            <a:endParaRPr lang="ru-RU" b="1" dirty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  <a:ea typeface="Gadugi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2697" y="1802674"/>
            <a:ext cx="11299372" cy="4553090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ru-RU" sz="3200" b="1" dirty="0" smtClean="0">
                <a:latin typeface="Arial Narrow" panose="020B0606020202030204" pitchFamily="34" charset="0"/>
              </a:rPr>
              <a:t>НАСТРОИТЬ, ЗАМОТИВИРОВАТЬ, ЗАИНТЕРЕСОВАТЬ РЕБЕНКА.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ru-RU" sz="3200" b="1" dirty="0" smtClean="0">
                <a:latin typeface="Arial Narrow" panose="020B0606020202030204" pitchFamily="34" charset="0"/>
              </a:rPr>
              <a:t>СФОРМИРОВАТЬ ДОВЕРИЕ К ПЕСКУ.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ru-RU" sz="3200" b="1" dirty="0" smtClean="0">
                <a:latin typeface="Arial Narrow" panose="020B0606020202030204" pitchFamily="34" charset="0"/>
              </a:rPr>
              <a:t>НЕ ТРОГАТЬ ИГРУШКИ РЕБЕНКА БЕЗ ЕГО РАЗРЕШЕНИЯ.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ru-RU" sz="3200" b="1" dirty="0" smtClean="0">
                <a:latin typeface="Arial Narrow" panose="020B0606020202030204" pitchFamily="34" charset="0"/>
              </a:rPr>
              <a:t>НЕ НАЗЫВАТЬ ИГРУШКИ РЕБЕНКА ПО-ДРУГОМУ.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ru-RU" sz="3200" b="1" dirty="0" smtClean="0">
                <a:latin typeface="Arial Narrow" panose="020B0606020202030204" pitchFamily="34" charset="0"/>
              </a:rPr>
              <a:t>ПОСЛЕ ИГР РЕБЕНОК ПРИВОДИТ ПЕСОК В ИСХОДНОЕ СОСТОЯНИЕ,</a:t>
            </a:r>
          </a:p>
          <a:p>
            <a:pPr marL="514350" indent="-514350" algn="just">
              <a:buFont typeface="+mj-lt"/>
              <a:buAutoNum type="arabicParenR"/>
            </a:pPr>
            <a:endParaRPr lang="ru-RU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13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7676"/>
            <a:ext cx="12192000" cy="69256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199" y="339634"/>
            <a:ext cx="10933611" cy="203780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  <a:t>Игра с песком</a:t>
            </a:r>
            <a:b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  <a:ea typeface="Gadugi" panose="020B0502040204020203" pitchFamily="34" charset="0"/>
              </a:rPr>
            </a:br>
            <a:endParaRPr lang="ru-RU" b="1" dirty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  <a:ea typeface="Gadugi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2697" y="2677886"/>
            <a:ext cx="11299372" cy="36778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4000" b="1" dirty="0">
                <a:latin typeface="Arial Narrow" panose="020B0606020202030204" pitchFamily="34" charset="0"/>
              </a:rPr>
              <a:t>с</a:t>
            </a:r>
            <a:r>
              <a:rPr lang="ru-RU" sz="4000" b="1" dirty="0" smtClean="0">
                <a:latin typeface="Arial Narrow" panose="020B0606020202030204" pitchFamily="34" charset="0"/>
              </a:rPr>
              <a:t>амый доступный и естественный способ </a:t>
            </a:r>
          </a:p>
          <a:p>
            <a:pPr>
              <a:lnSpc>
                <a:spcPct val="150000"/>
              </a:lnSpc>
            </a:pPr>
            <a:r>
              <a:rPr lang="ru-RU" sz="4000" b="1" dirty="0" smtClean="0">
                <a:latin typeface="Arial Narrow" panose="020B0606020202030204" pitchFamily="34" charset="0"/>
              </a:rPr>
              <a:t>РАЗВИТИЯ и САМОТЕРАПИИ.</a:t>
            </a:r>
          </a:p>
          <a:p>
            <a:pPr marL="514350" indent="-514350" algn="just">
              <a:buFont typeface="+mj-lt"/>
              <a:buAutoNum type="arabicParenR"/>
            </a:pPr>
            <a:endParaRPr lang="ru-RU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53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117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Gadugi</vt:lpstr>
      <vt:lpstr>Тема Office</vt:lpstr>
      <vt:lpstr>ПЕСОЧНАЯ ИГРОТЕРАПИЯ </vt:lpstr>
      <vt:lpstr>Игры с песком  ПРИМЕНЯЮТСЯ</vt:lpstr>
      <vt:lpstr>Игры с песком  ПОЗВОЛЯЮТ</vt:lpstr>
      <vt:lpstr>Противопоказания к работе с песком </vt:lpstr>
      <vt:lpstr>Требования к работе с песком </vt:lpstr>
      <vt:lpstr>Игра с песком 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Игры с песком в коррекционной работе педагога-психолога ДОО</dc:title>
  <dc:creator>RePack by Diakov</dc:creator>
  <cp:lastModifiedBy>RePack by Diakov</cp:lastModifiedBy>
  <cp:revision>12</cp:revision>
  <dcterms:created xsi:type="dcterms:W3CDTF">2022-11-28T08:33:15Z</dcterms:created>
  <dcterms:modified xsi:type="dcterms:W3CDTF">2023-07-05T06:44:11Z</dcterms:modified>
</cp:coreProperties>
</file>