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66" r:id="rId4"/>
    <p:sldId id="264" r:id="rId5"/>
    <p:sldId id="262" r:id="rId6"/>
    <p:sldId id="265" r:id="rId7"/>
    <p:sldId id="256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4FE6A0-510D-4540-8516-80816F45ACCC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A9ED31-4CA8-42C5-856D-299AC47D83F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101E6B-F9BE-4F78-95BA-43F02B0E912D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3CA5EC-5C0A-4F3E-9EA6-A10E6FCA72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D4D009-B611-47F4-B8E9-2E112E45E235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D3935D-BCCC-47FC-A026-E0049C5505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BF2BD38-6BE7-4995-BA76-E345C6CA6F6D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AD62EAC-F6CB-4FB2-9674-B9BB7D737B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4306F7-EF99-41C5-A9A1-51AA9066E2A5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410D7E-31C3-46B0-96A1-7B472BFA46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DE87A3-9E95-44B0-8FB1-1A0D3BABA4BF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AF9A14-DCC0-4FF7-A90F-1896C4CFBA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000325-6DF3-425C-B0F8-144ED8619FA5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B5DA69-FA49-4457-9735-74542C05F03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AFB264-C523-4F1A-8DDE-B1B235DCDD6B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E4169E-B36F-4E16-9984-C89C3305CF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335C357-8B3E-492D-A0ED-6B3C3444B117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314EC1-985B-480D-B632-BE3A6756DB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4EB49A-257E-4F83-B7A0-2298F6A71FEC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AFB146-1E91-47A0-9D01-B2A6FF3743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59708B2-29B5-4229-96E1-0B5DD4018F54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EC711-D7F1-470B-B3AC-2EDCCA08A4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7B81576F-91AD-4A90-951F-6A7B6EDFC73E}" type="datetimeFigureOut">
              <a:rPr lang="ru-RU" smtClean="0"/>
              <a:pPr>
                <a:defRPr/>
              </a:pPr>
              <a:t>11.11.2020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64D79F49-1230-4D99-B461-D22900012A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857232"/>
            <a:ext cx="7406640" cy="3143272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Интегрированный урок математики и информатики в 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5 «А» классе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4214818"/>
            <a:ext cx="5838836" cy="17526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Подготовили: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математики: Г.М.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Гутник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информатики: Н.М. Лебедева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714356"/>
            <a:ext cx="749808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400" b="1" i="1" dirty="0" smtClean="0">
                <a:latin typeface="Times New Roman" pitchFamily="18" charset="0"/>
              </a:rPr>
              <a:t>Математический диктант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85688" y="1857364"/>
            <a:ext cx="8858312" cy="2714644"/>
          </a:xfrm>
        </p:spPr>
        <p:txBody>
          <a:bodyPr rtlCol="0">
            <a:noAutofit/>
          </a:bodyPr>
          <a:lstStyle/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Округлите до единиц число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6,45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Округлите до десятых число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3,58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Округлите до десятков число 431,8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192588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33375" cy="1524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33375" cy="15240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-214346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752475" cy="133350"/>
          </a:xfrm>
          <a:prstGeom prst="rect">
            <a:avLst/>
          </a:prstGeom>
          <a:noFill/>
        </p:spPr>
      </p:pic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590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2071678"/>
            <a:ext cx="416497" cy="243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2714620"/>
            <a:ext cx="416497" cy="243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86710" y="3357562"/>
            <a:ext cx="416497" cy="243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Прямоугольник 17"/>
          <p:cNvSpPr/>
          <p:nvPr/>
        </p:nvSpPr>
        <p:spPr>
          <a:xfrm>
            <a:off x="8072462" y="1785926"/>
            <a:ext cx="3571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6</a:t>
            </a:r>
            <a:endParaRPr lang="ru-RU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001024" y="2428868"/>
            <a:ext cx="85725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3.6</a:t>
            </a:r>
            <a:endParaRPr lang="ru-RU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143900" y="3143248"/>
            <a:ext cx="10001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430</a:t>
            </a:r>
            <a:endParaRPr lang="ru-RU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2214546" y="285728"/>
            <a:ext cx="5290382" cy="511156"/>
          </a:xfrm>
          <a:prstGeom prst="rect">
            <a:avLst/>
          </a:prstGeom>
        </p:spPr>
        <p:txBody>
          <a:bodyPr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Повторение: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4.Выразите тонны в килограммах:</a:t>
            </a:r>
          </a:p>
          <a:p>
            <a:pPr algn="ctr"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1,785т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5.Выразите в метрах :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2 м 9см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2066" y="1524000"/>
            <a:ext cx="3714776" cy="4476768"/>
          </a:xfrm>
        </p:spPr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1т 785кг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2,09 м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dirty="0" smtClean="0">
                <a:latin typeface="Times New Roman" pitchFamily="18" charset="0"/>
              </a:rPr>
              <a:t>Математический диктант</a:t>
            </a:r>
          </a:p>
        </p:txBody>
      </p:sp>
      <p:pic>
        <p:nvPicPr>
          <p:cNvPr id="8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192588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3"/>
          <p:cNvSpPr>
            <a:spLocks noGrp="1"/>
          </p:cNvSpPr>
          <p:nvPr>
            <p:ph idx="1"/>
          </p:nvPr>
        </p:nvSpPr>
        <p:spPr>
          <a:xfrm>
            <a:off x="500034" y="1000108"/>
            <a:ext cx="8358246" cy="52149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Сложение и вычитание десятичных дробей</a:t>
            </a:r>
          </a:p>
        </p:txBody>
      </p:sp>
      <p:pic>
        <p:nvPicPr>
          <p:cNvPr id="6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192588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сложения и вычитания десятичных дробей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3"/>
          <p:cNvSpPr>
            <a:spLocks noGrp="1"/>
          </p:cNvSpPr>
          <p:nvPr>
            <p:ph idx="1"/>
          </p:nvPr>
        </p:nvSpPr>
        <p:spPr>
          <a:xfrm>
            <a:off x="642910" y="1571612"/>
            <a:ext cx="8215370" cy="4554551"/>
          </a:xfrm>
        </p:spPr>
        <p:txBody>
          <a:bodyPr>
            <a:noAutofit/>
          </a:bodyPr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Уравнять в этих дробях количество знаков после запятой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Записать их друг под другом так, чтобы запятая была записана под запятой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Выполнить сложение и вычитание, не обращая внимание на запятую</a:t>
            </a:r>
          </a:p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Поставьте в ответе запятую под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запятыми</a:t>
            </a:r>
          </a:p>
        </p:txBody>
      </p:sp>
      <p:pic>
        <p:nvPicPr>
          <p:cNvPr id="7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071942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</a:p>
        </p:txBody>
      </p:sp>
      <p:sp>
        <p:nvSpPr>
          <p:cNvPr id="18434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№863</a:t>
            </a:r>
          </a:p>
          <a:p>
            <a:pPr>
              <a:buFont typeface="Arial" charset="0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3) 0,666+0,004=0,670</a:t>
            </a:r>
          </a:p>
          <a:p>
            <a:pPr>
              <a:buFont typeface="Arial" charset="0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4) 0,66+0,4=1,06</a:t>
            </a:r>
          </a:p>
          <a:p>
            <a:pPr>
              <a:buFont typeface="Arial" charset="0"/>
              <a:buNone/>
            </a:pP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 866</a:t>
            </a:r>
          </a:p>
          <a:p>
            <a:pPr>
              <a:buFont typeface="Arial" charset="0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2)72,28-54,46=17,28</a:t>
            </a:r>
          </a:p>
          <a:p>
            <a:pPr>
              <a:buFont typeface="Arial" charset="0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3)35,4-16,72=18,68</a:t>
            </a:r>
          </a:p>
          <a:p>
            <a:pPr>
              <a:buFont typeface="Arial" charset="0"/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071942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лыбающееся лицо 6"/>
          <p:cNvSpPr/>
          <p:nvPr/>
        </p:nvSpPr>
        <p:spPr>
          <a:xfrm>
            <a:off x="5357818" y="2143116"/>
            <a:ext cx="1285884" cy="100013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4500562" y="2928934"/>
            <a:ext cx="1285884" cy="92869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5143504" y="4357694"/>
            <a:ext cx="1285884" cy="100013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4857752" y="5286388"/>
            <a:ext cx="1285884" cy="92869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Запиши числа в порядке возрастания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4857760"/>
            <a:ext cx="7553348" cy="38797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03" y="1928802"/>
          <a:ext cx="8001048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1,15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0,55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2,71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00100" y="2000240"/>
          <a:ext cx="8001048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  <a:gridCol w="72736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0,55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1,15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1,25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2,71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071942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>
          <a:xfrm>
            <a:off x="571473" y="1628775"/>
            <a:ext cx="8358246" cy="4729183"/>
          </a:xfrm>
        </p:spPr>
        <p:txBody>
          <a:bodyPr>
            <a:noAutofit/>
          </a:bodyPr>
          <a:lstStyle/>
          <a:p>
            <a:pPr eaLnBrk="1" hangingPunct="1"/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Сегодня на уроке повторил…</a:t>
            </a:r>
          </a:p>
          <a:p>
            <a:pPr eaLnBrk="1" hangingPunct="1"/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Сегодня на уроке я узнал…</a:t>
            </a:r>
          </a:p>
          <a:p>
            <a:pPr eaLnBrk="1" hangingPunct="1"/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Сегодня на уроке  я научился… </a:t>
            </a:r>
          </a:p>
        </p:txBody>
      </p:sp>
      <p:pic>
        <p:nvPicPr>
          <p:cNvPr id="5" name="Picture 4" descr="ff962c65118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0588" y="4071942"/>
            <a:ext cx="19034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302</TotalTime>
  <Words>202</Words>
  <Application>Microsoft Office PowerPoint</Application>
  <PresentationFormat>Экран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Интегрированный урок математики и информатики в  5 «А» классе</vt:lpstr>
      <vt:lpstr>Математический диктант</vt:lpstr>
      <vt:lpstr>Математический диктант</vt:lpstr>
      <vt:lpstr>Тема урока:</vt:lpstr>
      <vt:lpstr>Алгоритм сложения и вычитания десятичных дробей:</vt:lpstr>
      <vt:lpstr>Самостоятельная работа</vt:lpstr>
      <vt:lpstr>Запиши числа в порядке возрастания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</dc:creator>
  <cp:lastModifiedBy>Учитель Информатики</cp:lastModifiedBy>
  <cp:revision>34</cp:revision>
  <dcterms:created xsi:type="dcterms:W3CDTF">2020-02-25T11:15:54Z</dcterms:created>
  <dcterms:modified xsi:type="dcterms:W3CDTF">2020-11-11T09:06:02Z</dcterms:modified>
</cp:coreProperties>
</file>