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7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4" r:id="rId13"/>
    <p:sldId id="275" r:id="rId14"/>
    <p:sldId id="272" r:id="rId15"/>
    <p:sldId id="273" r:id="rId16"/>
    <p:sldId id="259" r:id="rId17"/>
    <p:sldId id="270" r:id="rId18"/>
    <p:sldId id="276" r:id="rId19"/>
    <p:sldId id="279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082DC2E-5B24-415D-A015-AD1BC1316168}" type="datetimeFigureOut">
              <a:rPr lang="ru-RU" smtClean="0"/>
              <a:pPr/>
              <a:t>02.08.2017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DFEDAE1-4A4F-4E68-B90F-9865E66DC19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inf-oge.sdamgia.ru/test?theme=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3768" y="0"/>
            <a:ext cx="6660232" cy="3488856"/>
          </a:xfrm>
        </p:spPr>
        <p:txBody>
          <a:bodyPr>
            <a:noAutofit/>
          </a:bodyPr>
          <a:lstStyle/>
          <a:p>
            <a:pPr algn="ctr"/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Среда программирования КУМИР</a:t>
            </a:r>
            <a:br>
              <a:rPr lang="ru-RU" sz="43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Исполнитель Робот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i="1" u="sng" dirty="0" smtClean="0">
                <a:latin typeface="Times New Roman" pitchFamily="18" charset="0"/>
                <a:cs typeface="Times New Roman" pitchFamily="18" charset="0"/>
              </a:rPr>
              <a:t>9 класс</a:t>
            </a:r>
            <a:endParaRPr lang="ru-RU" sz="40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360" y="3271719"/>
            <a:ext cx="5760640" cy="3586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 descr="http://nenuda.ru/nuda/167/166713/166713_html_m24ea8574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68873" b="17682"/>
          <a:stretch/>
        </p:blipFill>
        <p:spPr bwMode="auto">
          <a:xfrm>
            <a:off x="157334" y="220021"/>
            <a:ext cx="2195736" cy="20636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1" descr="http://nenuda.ru/nuda/167/166713/166713_html_m24ea8574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4990" r="35318" b="18519"/>
          <a:stretch/>
        </p:blipFill>
        <p:spPr bwMode="auto">
          <a:xfrm>
            <a:off x="301668" y="2420888"/>
            <a:ext cx="2021044" cy="19710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http://nenuda.ru/nuda/167/166713/166713_html_m24ea8574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8431" b="18730"/>
          <a:stretch/>
        </p:blipFill>
        <p:spPr bwMode="auto">
          <a:xfrm>
            <a:off x="282196" y="4581128"/>
            <a:ext cx="2180283" cy="199478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71800" y="3429000"/>
            <a:ext cx="3816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Автор: Кочеткова Елена Александровна, учитель «Информатики и ИКТ», ГБОУ Школа № 149, город Москва, 2017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674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7239000" cy="174757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этого закрываем окно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Обстановка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 в основном окне программы выбираем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Робот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Сменить стартовую обстановку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Сменить стартовую обстановку Робо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0" y="2103445"/>
            <a:ext cx="6638925" cy="41243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5474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7239000" cy="1747576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Находим сохраненную ранее обстановку и загружаем ее. После этого убедимся, что загрузили правильную стартовую обстановку, щелкнув по кнопке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Показать окно Робота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Показать окно Робо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6638925" cy="41243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37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6474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Исполнитель </a:t>
            </a:r>
            <a:r>
              <a:rPr lang="ru-RU" dirty="0" smtClean="0"/>
              <a:t>Робот Линейный алгоритм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2314600" cy="4846320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алг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нач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команда 1&gt;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команда 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&lt;команда n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http://gigabaza.ru/images/1/744/2bcf1f0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628800"/>
            <a:ext cx="3024336" cy="4579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2182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Исполнитель Робот. </a:t>
            </a:r>
            <a:r>
              <a:rPr lang="ru-RU" dirty="0" smtClean="0"/>
              <a:t>ветвление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если &lt;условие&gt; то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&lt;команда 1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иначе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&lt;команда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2&gt;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все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122" name="Picture 2" descr="http://3.bp.blogspot.com/-CauBeA3qfWg/Ub9DW-a-6zI/AAAAAAAAAQU/DDiYfM3M-pU/s1600/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284984"/>
            <a:ext cx="6308132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919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10927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Исполнитель Робот.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Циклы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7239000" cy="4846320"/>
          </a:xfrm>
        </p:spPr>
        <p:txBody>
          <a:bodyPr/>
          <a:lstStyle/>
          <a:p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 со счетчиком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применяется когда заранее известно сколько повторений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необходимо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сделать.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нц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&lt;количество повторений&gt; раз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&lt;команда 1&gt;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&lt;команда 2&gt;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&lt;команда n&gt;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кц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 descr="http://litceysel.ru/amda/%D0%9F%D1%80%D0%B0%D0%BA%D1%82%D0%B8%D1%87%D0%B5%D1%81%D0%BA%D0%BE%D0%B5+%D0%B7%D0%B0%D0%B4%D0%B0%D0%BD%D0%B8%D0%B5+%D0%BD%D0%B0+%D0%BF%D0%BE%D0%B8%D1%81%D0%BA+%D0%B8%D0%BD%D1%84%D0%BE%D1%80%D0%BC%D0%B0%D1%86%D0%B8%D0%B8+%D0%B2+%D0%B3%D0%BB%D0%BE%D0%B1%D0%B0%D0%BB%D1%8C%D0%BD%D0%BE%D0%B9+%D0%BA%D0%BE%D0%BC%D0%BF%D1%8C%D1%8E%D1%82%D0%B5%D1%80%D0%BD%D0%BE%D0%B9+%D1%81%D0%B5%D1%82%D0%B8+%D0%98%D0%BD%D1%82%D0%B5%D1%80%D0%BD%D0%B5%D1%82.+%D0%9F%D0%BE%D0%BD%D1%8F%D1%82%D0%B8%D0%B5+%C2%AB%D0%B8%D0%BD%D1%84%D0%BE%D1%80%D0%BC%D0%B0%D1%86%D0%B8%D1%8F%C2%BBa/8535_html_m6aa928d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348880"/>
            <a:ext cx="3353998" cy="43364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73435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7776864" cy="6669360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 с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выполнение действий до тех пор, пока не перестанет выполняться условие.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нц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пока &lt;условие&gt; </a:t>
            </a:r>
          </a:p>
          <a:p>
            <a:pPr marL="0" indent="0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команда 1&gt;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&lt;команда 2&gt;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&lt;команда n&gt;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одном условии можно использовать несколько команд проверки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условий, применяя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логические связки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не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3074" name="Picture 2" descr="http://inf.e-alekseev.ru/extra/ris48.gif"/>
          <p:cNvPicPr>
            <a:picLocks noChangeAspect="1" noChangeArrowheads="1"/>
          </p:cNvPicPr>
          <p:nvPr/>
        </p:nvPicPr>
        <p:blipFill>
          <a:blip r:embed="rId2" cstate="print"/>
          <a:srcRect r="12916"/>
          <a:stretch>
            <a:fillRect/>
          </a:stretch>
        </p:blipFill>
        <p:spPr bwMode="auto">
          <a:xfrm>
            <a:off x="3059832" y="1268760"/>
            <a:ext cx="4968552" cy="3943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593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0"/>
            <a:ext cx="6491064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запуска программы на выполнение: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Выполнение – Выполнить непрерывно</a:t>
            </a:r>
          </a:p>
          <a:p>
            <a:pPr marL="0" indent="0"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easyinformatics.ru/wp-content/uploads/2013/09/vypolnit.png"/>
          <p:cNvPicPr>
            <a:picLocks noChangeAspect="1" noChangeArrowheads="1"/>
          </p:cNvPicPr>
          <p:nvPr/>
        </p:nvPicPr>
        <p:blipFill>
          <a:blip r:embed="rId2" cstate="print"/>
          <a:srcRect b="14251"/>
          <a:stretch>
            <a:fillRect/>
          </a:stretch>
        </p:blipFill>
        <p:spPr bwMode="auto">
          <a:xfrm>
            <a:off x="755576" y="1700808"/>
            <a:ext cx="6768752" cy="46091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658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1496" t="18956" r="43842" b="63005"/>
          <a:stretch/>
        </p:blipFill>
        <p:spPr bwMode="auto">
          <a:xfrm>
            <a:off x="2483768" y="2708920"/>
            <a:ext cx="3937938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80728"/>
            <a:ext cx="777686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Напишите для Робота алгоритм, закрашивающий все клетки, расположенные над горизонтальной стеной и ниже горизонтальной стены. Робот должен закрасить только клетки, удовлетворяющие данному условию.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221088"/>
            <a:ext cx="784887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Конечное расположение Робота может быть произвольным. Алгоритм должен решать задачу для произвольного размера поля и любого допустимого расположения стен внутри прямоугольного поля. При</a:t>
            </a:r>
            <a:br>
              <a:rPr lang="ru-RU" sz="2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исполнении алгоритма Робот не должен разрушиться.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535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391" t="8809" r="75346" b="59537"/>
          <a:stretch/>
        </p:blipFill>
        <p:spPr bwMode="auto">
          <a:xfrm>
            <a:off x="0" y="1124744"/>
            <a:ext cx="479834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4654" t="8809" r="40319" b="49558"/>
          <a:stretch/>
        </p:blipFill>
        <p:spPr bwMode="auto">
          <a:xfrm>
            <a:off x="4355976" y="620688"/>
            <a:ext cx="3600399" cy="2674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4752528" cy="7326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для глаз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s://www.excimerclinic.ru/upload/image/tutoria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72816"/>
            <a:ext cx="7992888" cy="43799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Кто такой исполнитель Робот?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25163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Робот – это условный исполнитель. Робот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умеет перемещаться по лабиринту, начерченному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плоскости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разбитой на клетки. Между соседними (по сторонам)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клетками может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стоять стена, через которую Робот пройти не может.</a:t>
            </a:r>
          </a:p>
        </p:txBody>
      </p:sp>
      <p:pic>
        <p:nvPicPr>
          <p:cNvPr id="10242" name="Picture 2" descr="https://nbukids.files.wordpress.com/2011/11/im_robot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19672" y="3861048"/>
            <a:ext cx="2160240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inform239.narod.ru/robot/dm6-4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356992"/>
            <a:ext cx="3672408" cy="33393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9559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04856" cy="7326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Практическая работа</a:t>
            </a:r>
            <a:endParaRPr lang="ru-RU" dirty="0"/>
          </a:p>
        </p:txBody>
      </p:sp>
      <p:pic>
        <p:nvPicPr>
          <p:cNvPr id="31746" name="Picture 2" descr="https://fs00.infourok.ru/images/doc/105/123941/640/img14.jpg"/>
          <p:cNvPicPr>
            <a:picLocks noChangeAspect="1" noChangeArrowheads="1"/>
          </p:cNvPicPr>
          <p:nvPr/>
        </p:nvPicPr>
        <p:blipFill>
          <a:blip r:embed="rId2" cstate="print"/>
          <a:srcRect l="4071" t="48824" r="47661"/>
          <a:stretch>
            <a:fillRect/>
          </a:stretch>
        </p:blipFill>
        <p:spPr bwMode="auto">
          <a:xfrm>
            <a:off x="1331640" y="1196752"/>
            <a:ext cx="5976664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704856" cy="7326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Решение задач </a:t>
            </a:r>
            <a:r>
              <a:rPr lang="ru-RU" dirty="0" err="1" smtClean="0"/>
              <a:t>огэ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1484784"/>
            <a:ext cx="7560840" cy="3600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Образовательный портал для подготовки к экзаменам 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РЕШУ ОГЭ </a:t>
            </a:r>
            <a:r>
              <a:rPr lang="ru-RU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>inf-oge.sdamgia.ru/test?theme=20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239000" cy="73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Команды исполнителя Робот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7776864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 Робота есть девять команд. Четыре команды – это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команды-приказы: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вверх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вниз влево вправо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выполнении любой из этих команд Робот перемещается на одну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клетку соответственно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вверх ↑, вниз ↓, влево ←, вправо →.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Робот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получит команду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передвижения сквозь стену, то 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разрушится.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 Робота есть команда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закрасить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 которой закрашивается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клетка,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которой Робот находится в настоящий момент.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Ещё четыре команды – это команды проверки условий. Эти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команды проверяют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свободен ли путь для Робота в каждом из четырёх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возможных направлений: </a:t>
            </a:r>
          </a:p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сверху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свободно снизу свободно слева свободно справа свободно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952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Настройка среды Кумир для </a:t>
            </a:r>
            <a:r>
              <a:rPr lang="ru-RU"/>
              <a:t>исполнителя </a:t>
            </a:r>
            <a:r>
              <a:rPr lang="ru-RU" smtClean="0"/>
              <a:t>Робот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02749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Запуск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программы: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Пуск – Все программы – НИИСИ РАН – Кумир</a:t>
            </a:r>
          </a:p>
          <a:p>
            <a:endParaRPr lang="ru-RU" dirty="0"/>
          </a:p>
        </p:txBody>
      </p:sp>
      <p:pic>
        <p:nvPicPr>
          <p:cNvPr id="3076" name="Picture 4" descr="Среда Кумир, исполнитель Робо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564904"/>
            <a:ext cx="4752528" cy="38870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2458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96638"/>
            <a:ext cx="6266681" cy="109950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Выбор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условного исполнителя:</a:t>
            </a:r>
          </a:p>
          <a:p>
            <a:pPr marL="0" indent="0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Вставка – использовать Робот</a:t>
            </a:r>
          </a:p>
          <a:p>
            <a:endParaRPr lang="ru-RU" dirty="0"/>
          </a:p>
        </p:txBody>
      </p:sp>
      <p:pic>
        <p:nvPicPr>
          <p:cNvPr id="4098" name="Picture 2" descr="Раскомментируем первую строк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6319431" cy="51704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3865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Стартовая обстановка Робота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244408" cy="208823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 началом выполнения программы необходимо задать исполнителю Робот стартовую обстановку. Это значит установить Робота в нужную позицию, расставить стены, закрасить нужные клетки и т. п.</a:t>
            </a:r>
            <a:r>
              <a:rPr lang="ru-RU" dirty="0"/>
              <a:t> </a:t>
            </a:r>
          </a:p>
        </p:txBody>
      </p:sp>
      <p:pic>
        <p:nvPicPr>
          <p:cNvPr id="11266" name="Picture 2" descr="http://www.podelise.ru/tw_files/25490/d-25489587/25489587_html_266f490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19359"/>
          <a:stretch/>
        </p:blipFill>
        <p:spPr bwMode="auto">
          <a:xfrm>
            <a:off x="4067944" y="3016966"/>
            <a:ext cx="3869588" cy="37244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33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43192" cy="1584176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Запустив среду Кумир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меню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Инструменты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выбираем пункт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Редактировать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стартовую обстановку Робота</a:t>
            </a:r>
          </a:p>
        </p:txBody>
      </p:sp>
      <p:pic>
        <p:nvPicPr>
          <p:cNvPr id="5122" name="Picture 2" descr="Редактировать стартовую обстановку Робо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585" y="1700808"/>
            <a:ext cx="6782277" cy="421338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5279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7776864" cy="345638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Откроется окно с синим фоном. Это и есть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стартовая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обстановка Робота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И мы ее можем изменить.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По-умолчанию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размер окна 10 на 15 клеток. Если нам необходимо изменить количество строк и столбцов, то щелкаем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Обстановка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Новая обстановка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 задаем необходимые значения</a:t>
            </a:r>
          </a:p>
          <a:p>
            <a:endParaRPr lang="ru-RU" dirty="0"/>
          </a:p>
        </p:txBody>
      </p:sp>
      <p:pic>
        <p:nvPicPr>
          <p:cNvPr id="6146" name="Picture 2" descr="Задаем размер пол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5" y="3140967"/>
            <a:ext cx="5832649" cy="361708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20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7704856" cy="5184576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переместить Робота в новую позицию, щелкаем по нему левой кнопкой мыши и не отпуская ее тащим Робота в нужное место.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добавить/удалить стену, щелкаем левой кнопкой мыши по границе клетки.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закрасить/очистить клетку, щелкаем по ней левой кнопкой мыши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тобы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добавить или убрать точку в клетку щелкаем по клетке, удерживая клавишу 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Ctrl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того чтобы сохранить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Обстановка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-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Сохранить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Обстановка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Сохранить как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="" xmlns:p14="http://schemas.microsoft.com/office/powerpoint/2010/main" val="187795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701</TotalTime>
  <Words>465</Words>
  <Application>Microsoft Office PowerPoint</Application>
  <PresentationFormat>Экран (4:3)</PresentationFormat>
  <Paragraphs>83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Среда программирования КУМИР Исполнитель Робот  9 класс</vt:lpstr>
      <vt:lpstr>Кто такой исполнитель Робот?</vt:lpstr>
      <vt:lpstr>Команды исполнителя Робот</vt:lpstr>
      <vt:lpstr>Настройка среды Кумир для исполнителя Робот</vt:lpstr>
      <vt:lpstr>Слайд 5</vt:lpstr>
      <vt:lpstr>Стартовая обстановка Робота</vt:lpstr>
      <vt:lpstr>Слайд 7</vt:lpstr>
      <vt:lpstr>Слайд 8</vt:lpstr>
      <vt:lpstr>Слайд 9</vt:lpstr>
      <vt:lpstr>Слайд 10</vt:lpstr>
      <vt:lpstr>Слайд 11</vt:lpstr>
      <vt:lpstr>Исполнитель Робот Линейный алгоритм</vt:lpstr>
      <vt:lpstr>Исполнитель Робот. ветвление</vt:lpstr>
      <vt:lpstr>Исполнитель Робот.  Циклы.</vt:lpstr>
      <vt:lpstr>Слайд 15</vt:lpstr>
      <vt:lpstr>Слайд 16</vt:lpstr>
      <vt:lpstr>Пример</vt:lpstr>
      <vt:lpstr>Решение</vt:lpstr>
      <vt:lpstr>Физминутка  для глаз</vt:lpstr>
      <vt:lpstr>Практическая работа</vt:lpstr>
      <vt:lpstr>Решение задач огэ</vt:lpstr>
    </vt:vector>
  </TitlesOfParts>
  <Company>Детский сад №716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TEACHER</dc:creator>
  <cp:lastModifiedBy>user</cp:lastModifiedBy>
  <cp:revision>59</cp:revision>
  <dcterms:created xsi:type="dcterms:W3CDTF">2016-02-04T05:24:22Z</dcterms:created>
  <dcterms:modified xsi:type="dcterms:W3CDTF">2017-08-02T16:25:25Z</dcterms:modified>
</cp:coreProperties>
</file>