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sldIdLst>
    <p:sldId id="341" r:id="rId3"/>
    <p:sldId id="264" r:id="rId4"/>
    <p:sldId id="270" r:id="rId5"/>
    <p:sldId id="273" r:id="rId6"/>
    <p:sldId id="271" r:id="rId7"/>
    <p:sldId id="261" r:id="rId8"/>
    <p:sldId id="263" r:id="rId9"/>
    <p:sldId id="274" r:id="rId10"/>
    <p:sldId id="276" r:id="rId11"/>
    <p:sldId id="277" r:id="rId12"/>
    <p:sldId id="268" r:id="rId13"/>
    <p:sldId id="340" r:id="rId14"/>
    <p:sldId id="279" r:id="rId15"/>
    <p:sldId id="280" r:id="rId16"/>
    <p:sldId id="258" r:id="rId17"/>
    <p:sldId id="298" r:id="rId18"/>
    <p:sldId id="299" r:id="rId19"/>
    <p:sldId id="300" r:id="rId20"/>
    <p:sldId id="301" r:id="rId21"/>
    <p:sldId id="303" r:id="rId22"/>
    <p:sldId id="304" r:id="rId23"/>
    <p:sldId id="305" r:id="rId24"/>
    <p:sldId id="287" r:id="rId25"/>
    <p:sldId id="297" r:id="rId26"/>
    <p:sldId id="291" r:id="rId27"/>
    <p:sldId id="292" r:id="rId28"/>
    <p:sldId id="293" r:id="rId29"/>
    <p:sldId id="294" r:id="rId30"/>
    <p:sldId id="295" r:id="rId31"/>
    <p:sldId id="285" r:id="rId32"/>
    <p:sldId id="306" r:id="rId33"/>
    <p:sldId id="322" r:id="rId34"/>
    <p:sldId id="323" r:id="rId35"/>
    <p:sldId id="325" r:id="rId36"/>
    <p:sldId id="326" r:id="rId37"/>
    <p:sldId id="327" r:id="rId38"/>
    <p:sldId id="328" r:id="rId39"/>
    <p:sldId id="329" r:id="rId40"/>
    <p:sldId id="286" r:id="rId41"/>
    <p:sldId id="324" r:id="rId42"/>
    <p:sldId id="307" r:id="rId43"/>
    <p:sldId id="308" r:id="rId44"/>
    <p:sldId id="309" r:id="rId45"/>
    <p:sldId id="310" r:id="rId46"/>
    <p:sldId id="288" r:id="rId47"/>
    <p:sldId id="330" r:id="rId48"/>
    <p:sldId id="332" r:id="rId49"/>
    <p:sldId id="331" r:id="rId50"/>
    <p:sldId id="333" r:id="rId51"/>
    <p:sldId id="334" r:id="rId52"/>
    <p:sldId id="335" r:id="rId53"/>
    <p:sldId id="336" r:id="rId54"/>
    <p:sldId id="337" r:id="rId55"/>
    <p:sldId id="289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39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ино\K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3964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2039"/>
            <a:ext cx="4752527" cy="11521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5993" y="5517232"/>
            <a:ext cx="6328792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70A55-1732-42F3-BC60-94D0BA2EA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B4C2-615D-4A01-8310-B50B9FE1D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316E-81E7-43C2-84DA-9CB217836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E607-313A-4281-8A81-0EA4E08D3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7321-B82A-4EE4-830E-8F872D062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C335-D5DA-49F0-89E3-89C6226F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D652-0D2D-424C-A069-8B50C62FA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B06B-9EF1-4832-98CE-4C5071BB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55A5-7235-4CF1-9D16-1F027E77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F100-DA6A-49FD-96C9-86A15E712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7542-9F0B-49A3-A911-846093B74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3F9C-2169-4E7B-B28D-70A88D6F4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ино\Kino_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9396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+mn-lt"/>
              </a:defRPr>
            </a:lvl1pPr>
          </a:lstStyle>
          <a:p>
            <a:pPr>
              <a:defRPr/>
            </a:pPr>
            <a:fld id="{F3C48800-41A1-4AB9-A32A-39CC9AADD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2;&#1077;&#1088;&#1086;&#1087;&#1088;%20&#1050;&#1080;&#1085;&#1086;\&#1054;&#1090;&#1088;&#1099;&#1074;&#1082;&#1080;\&#1051;&#1102;&#1073;&#1080;&#1084;&#1099;&#1077;%20&#1092;&#1088;&#1072;&#1079;&#1099;%20&#1080;&#1079;%20&#1089;&#1086;&#1074;&#1077;&#1090;&#1089;&#1082;&#1080;&#1093;%20&#1084;&#1091;&#1083;&#1100;&#1090;&#1092;&#1080;&#1083;&#1100;&#1084;&#1086;&#1074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2;&#1077;&#1088;&#1086;&#1087;&#1088;%20&#1050;&#1080;&#1085;&#1086;\&#1054;&#1090;&#1088;&#1099;&#1074;&#1082;&#1080;\&#171;&#1050;&#1080;&#1085;&#1086;&#1096;&#1086;&#1091;&#187;.1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slide" Target="slide30.xml"/><Relationship Id="rId3" Type="http://schemas.openxmlformats.org/officeDocument/2006/relationships/image" Target="../media/image15.png"/><Relationship Id="rId7" Type="http://schemas.openxmlformats.org/officeDocument/2006/relationships/slide" Target="slide54.xml"/><Relationship Id="rId12" Type="http://schemas.openxmlformats.org/officeDocument/2006/relationships/image" Target="../media/image20.jpeg"/><Relationship Id="rId17" Type="http://schemas.openxmlformats.org/officeDocument/2006/relationships/slide" Target="slide63.xml"/><Relationship Id="rId2" Type="http://schemas.openxmlformats.org/officeDocument/2006/relationships/image" Target="../media/image14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slide" Target="slide39.xml"/><Relationship Id="rId5" Type="http://schemas.openxmlformats.org/officeDocument/2006/relationships/slide" Target="slide45.xml"/><Relationship Id="rId15" Type="http://schemas.openxmlformats.org/officeDocument/2006/relationships/slide" Target="slide14.xm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slide" Target="slide23.xml"/><Relationship Id="rId1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1\Desktop\&#1052;&#1077;&#1088;&#1086;&#1087;&#1088;%20&#1050;&#1080;&#1085;&#1086;\&#1054;&#1090;&#1088;&#1099;&#1074;&#1082;&#1080;\&#1041;&#1077;&#1089;&#1089;&#1086;&#1085;&#1086;&#1074;&#1099;2%2002.mp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2;&#1077;&#1088;&#1086;&#1087;&#1088;%20&#1050;&#1080;&#1085;&#1086;\&#1054;&#1090;&#1088;&#1099;&#1074;&#1082;&#1080;\&#1082;&#1080;&#1085;&#1086;&#1083;&#1103;&#1087;&#1099;4.mp4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1\Desktop\&#1052;&#1077;&#1088;&#1086;&#1087;&#1088;%20&#1050;&#1080;&#1085;&#1086;\&#1054;&#1090;&#1088;&#1099;&#1074;&#1082;&#1080;\&#1051;&#1102;&#1073;&#1080;&#1084;&#1099;&#1077;%20&#1092;&#1088;&#1072;&#1079;&#1099;%20&#1080;&#1079;%20&#1092;&#1080;&#1083;&#1100;&#1084;&#1086;&#1074;1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658196" cy="5357850"/>
          </a:xfrm>
        </p:spPr>
        <p:txBody>
          <a:bodyPr/>
          <a:lstStyle/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Эту презентацию показывала отдельно от мероприятия. Ролики: «Киномузыка» (в исполнении семьи Бессоновых),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Киноляпы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«Угадай кино», «Путешествие в мир добра. Любимые фразы из мультиков», «Кинопробы» (отрывок из замечательной программы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Киношоу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показанной на канале НТВ) занимают много места, поэтому их трудно отправить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электронке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слайде 13 после нажатия на картинки открываются стихотворения, которые нужно читать согласно заданной роли. В конце отрывка есть управляющая кнопка зеленого цвета, которая возвращает на слайд 13, где теперь выбирается новое стихотворение. Всего 6 стихотворений. Управляющая кнопка в углу этого слайда осуществляет переход на последний слайд.</a:t>
            </a:r>
          </a:p>
          <a:p>
            <a:pPr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Любимые фразы из советских мультфильм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85875" y="0"/>
            <a:ext cx="11858625" cy="667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 descr="C:\Users\1\Desktop\Меропр Кино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Users\1\Desktop\Меропр Кино\KNokD8K2HU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9372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«Киношоу».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381125" y="0"/>
            <a:ext cx="11811000" cy="6643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275"/>
          <a:stretch>
            <a:fillRect/>
          </a:stretch>
        </p:blipFill>
        <p:spPr bwMode="auto">
          <a:xfrm>
            <a:off x="8582025" y="0"/>
            <a:ext cx="633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t="230" b="139"/>
          <a:stretch>
            <a:fillRect/>
          </a:stretch>
        </p:blipFill>
        <p:spPr bwMode="auto">
          <a:xfrm>
            <a:off x="-71438" y="0"/>
            <a:ext cx="633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1\Desktop\Меропр Кино\a_35078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763838"/>
            <a:ext cx="2928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D:\К году кино\2015_161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21249" r="17500" b="20000"/>
          <a:stretch>
            <a:fillRect/>
          </a:stretch>
        </p:blipFill>
        <p:spPr bwMode="auto">
          <a:xfrm>
            <a:off x="785813" y="500063"/>
            <a:ext cx="2479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D:\К году кино\diafilms14_0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</a:blip>
          <a:srcRect t="35715"/>
          <a:stretch>
            <a:fillRect/>
          </a:stretch>
        </p:blipFill>
        <p:spPr bwMode="auto">
          <a:xfrm>
            <a:off x="3214688" y="5000625"/>
            <a:ext cx="2647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 descr="Муха-Цокотуха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 t="27864"/>
          <a:stretch>
            <a:fillRect/>
          </a:stretch>
        </p:blipFill>
        <p:spPr bwMode="auto">
          <a:xfrm>
            <a:off x="785813" y="3786188"/>
            <a:ext cx="2381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7" descr="https://deti-online.com/images/basni-krylova--slon-i-moska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75" y="2857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8" descr="Мойдодыр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 t="26698"/>
          <a:stretch>
            <a:fillRect/>
          </a:stretch>
        </p:blipFill>
        <p:spPr bwMode="auto">
          <a:xfrm>
            <a:off x="6000750" y="3857625"/>
            <a:ext cx="23812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9" descr="У лукоморья дуб зелёный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rcRect t="11398"/>
          <a:stretch>
            <a:fillRect/>
          </a:stretch>
        </p:blipFill>
        <p:spPr bwMode="auto">
          <a:xfrm>
            <a:off x="6072188" y="642938"/>
            <a:ext cx="213677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Управляющая кнопка: далее 10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6286500"/>
            <a:ext cx="928688" cy="285750"/>
          </a:xfrm>
          <a:prstGeom prst="actionButtonForwardNext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 b="1" u="sng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b="275"/>
          <a:stretch>
            <a:fillRect/>
          </a:stretch>
        </p:blipFill>
        <p:spPr bwMode="auto">
          <a:xfrm>
            <a:off x="8582025" y="0"/>
            <a:ext cx="633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t="230" b="139"/>
          <a:stretch>
            <a:fillRect/>
          </a:stretch>
        </p:blipFill>
        <p:spPr bwMode="auto">
          <a:xfrm>
            <a:off x="-71438" y="0"/>
            <a:ext cx="633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3" descr="У лукоморья дуб зелёный"/>
          <p:cNvPicPr>
            <a:picLocks noChangeAspect="1"/>
          </p:cNvPicPr>
          <p:nvPr/>
        </p:nvPicPr>
        <p:blipFill>
          <a:blip r:embed="rId4"/>
          <a:srcRect t="8719"/>
          <a:stretch>
            <a:fillRect/>
          </a:stretch>
        </p:blipFill>
        <p:spPr bwMode="auto">
          <a:xfrm>
            <a:off x="2357438" y="1285875"/>
            <a:ext cx="4500562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714375" y="0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Стихотворение А.Пушкина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«У лукоморья»</a:t>
            </a:r>
            <a:endParaRPr lang="ru-RU" sz="400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3357563"/>
            <a:ext cx="8358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 лукоморья дуб зелёный;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Златая цепь на дубе том: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днём и ночью кот учёный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Всё ходит по цепи кругом;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По вам ползет змея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3571875"/>
            <a:ext cx="8358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Идёт направо - песнь заводит,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Налево - сказку говорит.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чудеса: там леший бродит,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Русалка на ветвях сидит;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0" y="1643063"/>
            <a:ext cx="9358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сильно шепелявите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3571875"/>
            <a:ext cx="8358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на неведомых дорожках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Следы невиданных зверей;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Избушка там на курьих ножках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Стоит без окон, без дверей;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0" y="1785938"/>
            <a:ext cx="9358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ярая комсомолка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3571875"/>
            <a:ext cx="8358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лес и дол видений полны;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о заре прихлынут волны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На брег песчаный и пустой,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тридцать витязей прекрасных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0" y="1285875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обнаружили </a:t>
            </a:r>
          </a:p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муху в супе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3571875"/>
            <a:ext cx="8358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Чредой из вод выходят ясных,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с ними дядька их морской;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королевич мимоходом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Пленяет грозного царя;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и решили высказать официанту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3214688"/>
            <a:ext cx="8286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в облаках перед народом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Через леса, через моря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Колдун несёт богатыря; </a:t>
            </a:r>
          </a:p>
          <a:p>
            <a:endParaRPr lang="ru-RU" sz="36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В темнице там царевна тужит,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А бурый волк ей верно служит;</a:t>
            </a: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0" y="1357313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современный </a:t>
            </a:r>
          </a:p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рэп-исполнитель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3571875"/>
            <a:ext cx="8786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ступа с Бабою Ягой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Идёт, бредёт сама собой,</a:t>
            </a:r>
          </a:p>
          <a:p>
            <a:endParaRPr lang="ru-RU" sz="36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царь Кащей над златом чахнет;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Там русский дух... там Русью пахнет!</a:t>
            </a:r>
          </a:p>
          <a:p>
            <a:endParaRPr lang="ru-RU" sz="36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эмоциональный футбольный тренер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88" y="3571875"/>
            <a:ext cx="8572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там я был, и мёд я пил;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 моря видел дуб зелёный;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Под ним сидел, и кот учёный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Свои мне сказки говорил.</a:t>
            </a:r>
          </a:p>
        </p:txBody>
      </p:sp>
      <p:sp>
        <p:nvSpPr>
          <p:cNvPr id="36867" name="Управляющая кнопка: назад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286500"/>
            <a:ext cx="857250" cy="285750"/>
          </a:xfrm>
          <a:prstGeom prst="actionButtonBackPrevious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ru-RU"/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0" y="1785938"/>
            <a:ext cx="9358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кот Матроскин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275"/>
          <a:stretch>
            <a:fillRect/>
          </a:stretch>
        </p:blipFill>
        <p:spPr bwMode="auto">
          <a:xfrm>
            <a:off x="8582025" y="0"/>
            <a:ext cx="633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t="230" b="139"/>
          <a:stretch>
            <a:fillRect/>
          </a:stretch>
        </p:blipFill>
        <p:spPr bwMode="auto">
          <a:xfrm>
            <a:off x="-71438" y="0"/>
            <a:ext cx="633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714375" y="0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Стихотворение К.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Чуковского «Муха-Цокотуха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»</a:t>
            </a:r>
            <a:endParaRPr lang="ru-RU" sz="400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7893" name="Рисунок 5" descr="Муха-Цокотуха"/>
          <p:cNvPicPr>
            <a:picLocks noChangeAspect="1"/>
          </p:cNvPicPr>
          <p:nvPr/>
        </p:nvPicPr>
        <p:blipFill>
          <a:blip r:embed="rId4"/>
          <a:srcRect t="28091"/>
          <a:stretch>
            <a:fillRect/>
          </a:stretch>
        </p:blipFill>
        <p:spPr bwMode="auto">
          <a:xfrm>
            <a:off x="1785938" y="1357313"/>
            <a:ext cx="57150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3571875"/>
            <a:ext cx="9358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Муха, Муха-Цокотуха, позолоченное брюхо!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Муха по полю пошла, муха денежку нашла.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Пошла Муха на базар и купила самовар: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«Приходите, тараканы, я вас чаем угощу!» </a:t>
            </a: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0" y="1428750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разговариваете </a:t>
            </a:r>
          </a:p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с любимым котёнком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5813" y="3286125"/>
            <a:ext cx="87868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Тараканы прибегали,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Все стаканы выпивали,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А букашки - по три чашки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С молоком и крендельком: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Нынче Муха-Цокотуха именинница</a:t>
            </a:r>
            <a:r>
              <a:rPr lang="ru-RU" sz="3200" b="1">
                <a:solidFill>
                  <a:srgbClr val="002060"/>
                </a:solidFill>
              </a:rPr>
              <a:t>!</a:t>
            </a: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0" y="1143000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только что </a:t>
            </a:r>
          </a:p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получили премию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3571875"/>
            <a:ext cx="8501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Приходили к Мухе блошки,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Приносили ей сапожки,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А сапожки не простые –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В них застежки золотые. 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0" y="1143000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и недовольны </a:t>
            </a:r>
          </a:p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её размером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3571875"/>
            <a:ext cx="90725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Приходила к Мухе бабушка-пчела,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Мухе-Цокотухе мёду принесла...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«Бабочка-красавица, кушайте варенье!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Или вам не нравится наше угощенье?» </a:t>
            </a:r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Жириновский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3571875"/>
            <a:ext cx="8501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Вдруг какой-то старичок паучок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Нашу Муху в уголок поволок, -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Хочет бедную убить,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Цокотуху погубить! </a:t>
            </a: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0" y="1785938"/>
            <a:ext cx="9358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обаятельный льстец</a:t>
            </a:r>
            <a:endParaRPr lang="ru-RU" sz="54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3571875"/>
            <a:ext cx="90725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«Дорогие гости, помогите!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Паука-злодея зарубите! </a:t>
            </a:r>
          </a:p>
          <a:p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И кормила я вас, и поила я вас, </a:t>
            </a:r>
            <a:b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Не покиньте меня в мой последний час!» </a:t>
            </a:r>
          </a:p>
        </p:txBody>
      </p:sp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узнали, что проиграли выборы в президенты США</a:t>
            </a:r>
            <a:endParaRPr lang="ru-RU" sz="480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44036" name="Управляющая кнопка: назад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357938"/>
            <a:ext cx="857250" cy="285750"/>
          </a:xfrm>
          <a:prstGeom prst="actionButtonBackPrevious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 descr="C:\Users\1\Desktop\Меропр Кино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D:\К году кино\itd3gz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13"/>
            <a:ext cx="9429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b="275"/>
          <a:stretch>
            <a:fillRect/>
          </a:stretch>
        </p:blipFill>
        <p:spPr bwMode="auto">
          <a:xfrm>
            <a:off x="8582025" y="0"/>
            <a:ext cx="633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t="230" b="139"/>
          <a:stretch>
            <a:fillRect/>
          </a:stretch>
        </p:blipFill>
        <p:spPr bwMode="auto">
          <a:xfrm>
            <a:off x="-71438" y="0"/>
            <a:ext cx="633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714375" y="0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Стихотворение К.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Чуковского «Мойдодыр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»</a:t>
            </a:r>
            <a:endParaRPr lang="ru-RU" sz="400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45061" name="Рисунок 5" descr="Мойдодыр"/>
          <p:cNvPicPr>
            <a:picLocks noChangeAspect="1"/>
          </p:cNvPicPr>
          <p:nvPr/>
        </p:nvPicPr>
        <p:blipFill>
          <a:blip r:embed="rId4"/>
          <a:srcRect t="25684"/>
          <a:stretch>
            <a:fillRect/>
          </a:stretch>
        </p:blipFill>
        <p:spPr bwMode="auto">
          <a:xfrm>
            <a:off x="1714500" y="1460500"/>
            <a:ext cx="5643563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4"/>
          <p:cNvSpPr>
            <a:spLocks noChangeArrowheads="1"/>
          </p:cNvSpPr>
          <p:nvPr/>
        </p:nvSpPr>
        <p:spPr bwMode="auto">
          <a:xfrm>
            <a:off x="0" y="1285875"/>
            <a:ext cx="9358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жалуетесь лечащему врачу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3571875"/>
            <a:ext cx="8858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Одеяло убежало, 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Улетела простыня,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подушка, как лягушка, 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Ускакала от меня</a:t>
            </a:r>
            <a:r>
              <a:rPr lang="ru-RU" sz="360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r>
              <a:rPr lang="ru-RU" sz="3600">
                <a:latin typeface="Arial" charset="0"/>
                <a:cs typeface="Arial" charset="0"/>
              </a:rPr>
              <a:t> </a:t>
            </a:r>
            <a:endParaRPr lang="ru-RU" sz="36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00125" y="3571875"/>
            <a:ext cx="857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Я за свечку, Свечка - в печку!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Я за книжку, та - бежать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вприпрыжку под кровать!</a:t>
            </a:r>
          </a:p>
        </p:txBody>
      </p:sp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0" y="1785938"/>
            <a:ext cx="935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бежите марафон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3571875"/>
            <a:ext cx="8501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Я хочу напиться чаю,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К самовару подбегаю,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Но пузатый от меня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Убежал, как от огня. </a:t>
            </a:r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0" y="1857375"/>
            <a:ext cx="935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сели на муравейник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3571875"/>
            <a:ext cx="8501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Боже, боже, что случилось?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Отчего же всё кругом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Завертелось, закружилось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помчалось колесом? </a:t>
            </a:r>
          </a:p>
        </p:txBody>
      </p:sp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-71438" y="1428750"/>
            <a:ext cx="935831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8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обижены, потому что вас поставили в угол</a:t>
            </a:r>
            <a:endParaRPr lang="ru-RU" sz="58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3571875"/>
            <a:ext cx="9572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 b="1">
                <a:solidFill>
                  <a:srgbClr val="002060"/>
                </a:solidFill>
                <a:latin typeface="Arial" charset="0"/>
                <a:cs typeface="Arial" charset="0"/>
              </a:rPr>
              <a:t>Утюги за сапогами, сапоги за пирогами, </a:t>
            </a:r>
            <a:br>
              <a:rPr lang="ru-RU" sz="35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500" b="1">
                <a:solidFill>
                  <a:srgbClr val="002060"/>
                </a:solidFill>
                <a:latin typeface="Arial" charset="0"/>
                <a:cs typeface="Arial" charset="0"/>
              </a:rPr>
              <a:t>Пироги за утюгами, кочерга за кушаком-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500" b="1">
                <a:solidFill>
                  <a:srgbClr val="002060"/>
                </a:solidFill>
                <a:latin typeface="Arial" charset="0"/>
                <a:cs typeface="Arial" charset="0"/>
              </a:rPr>
              <a:t>Всё вертится, и кружится, </a:t>
            </a:r>
            <a:br>
              <a:rPr lang="ru-RU" sz="35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500" b="1">
                <a:solidFill>
                  <a:srgbClr val="002060"/>
                </a:solidFill>
                <a:latin typeface="Arial" charset="0"/>
                <a:cs typeface="Arial" charset="0"/>
              </a:rPr>
              <a:t>И несётся кувырком. </a:t>
            </a:r>
            <a:r>
              <a:rPr lang="ru-RU" sz="3600"/>
              <a:t/>
            </a:r>
            <a:br>
              <a:rPr lang="ru-RU" sz="3600"/>
            </a:br>
            <a:endParaRPr lang="ru-RU" sz="3600"/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0" y="1928813"/>
            <a:ext cx="935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проспали самолёт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4438" y="3571875"/>
            <a:ext cx="83581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Вдруг из маминой из спальни,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Кривоногий и хромой,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Выбегает умывальник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 качает головой:</a:t>
            </a:r>
          </a:p>
        </p:txBody>
      </p:sp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героиня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фильма ужасов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4438" y="3571875"/>
            <a:ext cx="83581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«Ах ты, гадкий, ах ты, грязный,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Неумытый поросёнок!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Ты чернее трубочиста,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Полюбуйся на себя: </a:t>
            </a:r>
          </a:p>
        </p:txBody>
      </p:sp>
      <p:sp>
        <p:nvSpPr>
          <p:cNvPr id="52227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командуете парадом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4438" y="2887663"/>
            <a:ext cx="83581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 тебя на шее вакса,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 тебя под носом клякса,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 тебя такие руки,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Что сбежали даже брюки,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Даже брюки, даже брюки 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Убежали от тебя. </a:t>
            </a:r>
          </a:p>
        </p:txBody>
      </p:sp>
      <p:sp>
        <p:nvSpPr>
          <p:cNvPr id="53251" name="Управляющая кнопка: назад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215063"/>
            <a:ext cx="857250" cy="285750"/>
          </a:xfrm>
          <a:prstGeom prst="actionButtonBackPrevious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ru-RU"/>
          </a:p>
        </p:txBody>
      </p:sp>
      <p:sp>
        <p:nvSpPr>
          <p:cNvPr id="53252" name="Прямоугольник 4"/>
          <p:cNvSpPr>
            <a:spLocks noChangeArrowheads="1"/>
          </p:cNvSpPr>
          <p:nvPr/>
        </p:nvSpPr>
        <p:spPr bwMode="auto">
          <a:xfrm>
            <a:off x="0" y="1071563"/>
            <a:ext cx="93583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2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ведущий </a:t>
            </a:r>
          </a:p>
          <a:p>
            <a:pPr algn="ctr"/>
            <a:r>
              <a:rPr lang="ru-RU" sz="52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программы о моде и стиле</a:t>
            </a:r>
            <a:endParaRPr lang="ru-RU" sz="52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b="275"/>
          <a:stretch>
            <a:fillRect/>
          </a:stretch>
        </p:blipFill>
        <p:spPr bwMode="auto">
          <a:xfrm>
            <a:off x="8582025" y="0"/>
            <a:ext cx="633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 t="230" b="139"/>
          <a:stretch>
            <a:fillRect/>
          </a:stretch>
        </p:blipFill>
        <p:spPr bwMode="auto">
          <a:xfrm>
            <a:off x="-71438" y="0"/>
            <a:ext cx="633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Прямоугольник 4"/>
          <p:cNvSpPr>
            <a:spLocks noChangeArrowheads="1"/>
          </p:cNvSpPr>
          <p:nvPr/>
        </p:nvSpPr>
        <p:spPr bwMode="auto">
          <a:xfrm>
            <a:off x="714375" y="0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Басня И.Крылова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«Слон и Моська»</a:t>
            </a:r>
            <a:endParaRPr lang="ru-RU" sz="4000" b="1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4277" name="Рисунок 6" descr="https://deti-online.com/images/basni-krylova--slon-i-mos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285875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ссоновы2 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381125" y="0"/>
            <a:ext cx="11882438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3571875"/>
            <a:ext cx="9429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По улицам Слона водили,</a:t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Как видно, напоказ.</a:t>
            </a:r>
          </a:p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Известно, что Слоны в диковинку у н</a:t>
            </a: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ас,</a:t>
            </a:r>
            <a:b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Так за Слоном толпы зевак ходили. </a:t>
            </a:r>
          </a:p>
        </p:txBody>
      </p:sp>
      <p:sp>
        <p:nvSpPr>
          <p:cNvPr id="55299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старый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дед-фантазёр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8" y="3571875"/>
            <a:ext cx="95011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Отколе ни возьмись, навстречу Моська им.</a:t>
            </a:r>
            <a:b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Увидевши Слона, ну на него метаться,</a:t>
            </a:r>
          </a:p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И лаять, и визжать, и рваться;</a:t>
            </a:r>
            <a:b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Ну так и лезет в драку с ним.</a:t>
            </a: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0" y="1428750"/>
            <a:ext cx="9358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недовольная уборщица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3133725"/>
            <a:ext cx="90725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«Соседка, перестань срамиться, -</a:t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Ей Шавка говорит, - </a:t>
            </a:r>
          </a:p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Тебе ли со Слоном возиться?</a:t>
            </a:r>
          </a:p>
          <a:p>
            <a:endParaRPr lang="ru-RU" sz="24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Смотри, уж ты хрипишь, </a:t>
            </a:r>
          </a:p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А он себе идет вперед</a:t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И лаю твоего совсем не примечает.»</a:t>
            </a:r>
          </a:p>
        </p:txBody>
      </p:sp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0" y="1714500"/>
            <a:ext cx="935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родом из Еревана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3571875"/>
            <a:ext cx="8858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«Эх, эх! - ей Моська отвечает, -</a:t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Вот то-то мне и духу придает,</a:t>
            </a:r>
          </a:p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Что я, совсем без драки,</a:t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Могу попасть в большие забияки.»</a:t>
            </a:r>
          </a:p>
        </p:txBody>
      </p:sp>
      <p:sp>
        <p:nvSpPr>
          <p:cNvPr id="58371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У вас контузия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правого уха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4071938"/>
            <a:ext cx="88582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Пускай же говорят собаки:</a:t>
            </a:r>
          </a:p>
          <a:p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«Ай, Моська! знать, она сильна,</a:t>
            </a:r>
            <a:b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400" b="1">
                <a:solidFill>
                  <a:srgbClr val="002060"/>
                </a:solidFill>
                <a:latin typeface="Arial" charset="0"/>
                <a:cs typeface="Arial" charset="0"/>
              </a:rPr>
              <a:t>Что лает на Слона!»</a:t>
            </a:r>
          </a:p>
        </p:txBody>
      </p:sp>
      <p:sp>
        <p:nvSpPr>
          <p:cNvPr id="59395" name="Управляющая кнопка: назад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215063"/>
            <a:ext cx="857250" cy="285750"/>
          </a:xfrm>
          <a:prstGeom prst="actionButtonBackPrevious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ru-RU"/>
          </a:p>
        </p:txBody>
      </p:sp>
      <p:sp>
        <p:nvSpPr>
          <p:cNvPr id="59396" name="Прямоугольник 4"/>
          <p:cNvSpPr>
            <a:spLocks noChangeArrowheads="1"/>
          </p:cNvSpPr>
          <p:nvPr/>
        </p:nvSpPr>
        <p:spPr bwMode="auto">
          <a:xfrm>
            <a:off x="0" y="1571625"/>
            <a:ext cx="9358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ведущий боксерского поединка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b="275"/>
          <a:stretch>
            <a:fillRect/>
          </a:stretch>
        </p:blipFill>
        <p:spPr bwMode="auto">
          <a:xfrm>
            <a:off x="8582025" y="0"/>
            <a:ext cx="633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 t="230" b="139"/>
          <a:stretch>
            <a:fillRect/>
          </a:stretch>
        </p:blipFill>
        <p:spPr bwMode="auto">
          <a:xfrm>
            <a:off x="-71438" y="0"/>
            <a:ext cx="633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Прямоугольник 4"/>
          <p:cNvSpPr>
            <a:spLocks noChangeArrowheads="1"/>
          </p:cNvSpPr>
          <p:nvPr/>
        </p:nvSpPr>
        <p:spPr bwMode="auto">
          <a:xfrm>
            <a:off x="714375" y="0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Стихотворение С.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Маршака</a:t>
            </a:r>
            <a:r>
              <a:rPr lang="ru-RU" sz="4000">
                <a:solidFill>
                  <a:srgbClr val="FF0000"/>
                </a:solidFill>
                <a:latin typeface="Constantia" pitchFamily="18" charset="0"/>
              </a:rPr>
              <a:t> «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Вот какой рассеянный!»</a:t>
            </a:r>
            <a:endParaRPr lang="ru-RU" sz="400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0421" name="Picture 2" descr="D:\К году кино\2015_1612.jpg"/>
          <p:cNvPicPr>
            <a:picLocks noChangeAspect="1" noChangeArrowheads="1"/>
          </p:cNvPicPr>
          <p:nvPr/>
        </p:nvPicPr>
        <p:blipFill>
          <a:blip r:embed="rId4"/>
          <a:srcRect l="11250" r="13750" b="20000"/>
          <a:stretch>
            <a:fillRect/>
          </a:stretch>
        </p:blipFill>
        <p:spPr bwMode="auto">
          <a:xfrm>
            <a:off x="1285875" y="1214438"/>
            <a:ext cx="67865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3571875"/>
            <a:ext cx="8858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Жил человек рассеянный 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На улице Бассейной.</a:t>
            </a:r>
          </a:p>
          <a:p>
            <a:endParaRPr lang="ru-RU" sz="36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Сел он утром на кровать, 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Стал рубашку надевать,</a:t>
            </a:r>
          </a:p>
        </p:txBody>
      </p:sp>
      <p:sp>
        <p:nvSpPr>
          <p:cNvPr id="61443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нудный экскурсовод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3571875"/>
            <a:ext cx="89296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 рукава просунул руки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Оказалось, это брюки.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Вот какой рассеянный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С улицы Бассейной!</a:t>
            </a:r>
          </a:p>
        </p:txBody>
      </p:sp>
      <p:sp>
        <p:nvSpPr>
          <p:cNvPr id="62467" name="Прямоугольник 4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выскочили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из бани на мороз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8" y="3571875"/>
            <a:ext cx="93583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Надевать он стал пальто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Говорят ему: не то.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Стал натягивать гамаши,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Говорят ему: не ваши.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Вот какой рассеянный с улицы Бассейн</a:t>
            </a: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ой!</a:t>
            </a:r>
          </a:p>
          <a:p>
            <a:endParaRPr lang="ru-RU" sz="3600"/>
          </a:p>
        </p:txBody>
      </p:sp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вспомнили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свою первую любовь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3571875"/>
            <a:ext cx="935831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Вместо шапки на ходу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Он надел сковороду.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Вместо валенок перчатки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Натянул себе на пятки.</a:t>
            </a:r>
          </a:p>
          <a:p>
            <a:r>
              <a:rPr lang="ru-RU" sz="3300"/>
              <a:t> </a:t>
            </a:r>
            <a:endParaRPr lang="ru-RU" sz="33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Вот какой рассеянный с улицы Бассейн</a:t>
            </a:r>
            <a:r>
              <a:rPr lang="ru-RU" sz="3200" b="1">
                <a:solidFill>
                  <a:srgbClr val="002060"/>
                </a:solidFill>
                <a:latin typeface="Arial" charset="0"/>
                <a:cs typeface="Arial" charset="0"/>
              </a:rPr>
              <a:t>ой!</a:t>
            </a:r>
          </a:p>
          <a:p>
            <a:endParaRPr lang="ru-RU" sz="3600"/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2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смотрите футбол, </a:t>
            </a:r>
          </a:p>
          <a:p>
            <a:pPr algn="ctr"/>
            <a:r>
              <a:rPr lang="ru-RU" sz="52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ваша команда проигрывает</a:t>
            </a:r>
            <a:endParaRPr lang="ru-RU" sz="52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 descr="C:\Users\1\Desktop\Меропр Кино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88" y="3571875"/>
            <a:ext cx="8643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Однажды на трамвае 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Он ехал на вокзал</a:t>
            </a:r>
          </a:p>
          <a:p>
            <a:endParaRPr lang="ru-RU" sz="36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И, двери открывая, </a:t>
            </a:r>
          </a:p>
          <a:p>
            <a:r>
              <a:rPr lang="ru-RU" sz="3600" b="1">
                <a:solidFill>
                  <a:srgbClr val="002060"/>
                </a:solidFill>
                <a:latin typeface="Arial" charset="0"/>
                <a:cs typeface="Arial" charset="0"/>
              </a:rPr>
              <a:t>Вожатому сказал: </a:t>
            </a:r>
          </a:p>
        </p:txBody>
      </p:sp>
      <p:sp>
        <p:nvSpPr>
          <p:cNvPr id="65539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358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рассказываете </a:t>
            </a:r>
          </a:p>
          <a:p>
            <a:pPr algn="ctr"/>
            <a:r>
              <a:rPr lang="ru-RU" sz="54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детям страшную историю</a:t>
            </a:r>
            <a:endParaRPr lang="ru-RU" sz="54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3571875"/>
            <a:ext cx="93583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- Глубокоуважаемый вагоноуважатый!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Вагоноуважаемый глубокоуважатый!</a:t>
            </a:r>
          </a:p>
          <a:p>
            <a:endParaRPr lang="ru-RU" sz="33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Во что бы то ни стало мне надо выходить.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Нельзя ли у трамвала вокзай остановить?</a:t>
            </a:r>
          </a:p>
        </p:txBody>
      </p:sp>
      <p:sp>
        <p:nvSpPr>
          <p:cNvPr id="66563" name="Прямоугольник 7"/>
          <p:cNvSpPr>
            <a:spLocks noChangeArrowheads="1"/>
          </p:cNvSpPr>
          <p:nvPr/>
        </p:nvSpPr>
        <p:spPr bwMode="auto">
          <a:xfrm>
            <a:off x="0" y="1785938"/>
            <a:ext cx="935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китайский мудрец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3929063"/>
            <a:ext cx="85010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Вожатый удивился,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Трамвай остановился.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Вот какой рассеянный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С улицы Бассейной!</a:t>
            </a: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0" y="1571625"/>
            <a:ext cx="9358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переборщили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с подтяжкой лица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8" y="3286125"/>
            <a:ext cx="9358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Он отправился в буфет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Покупать себе билет.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А потом помчался в кассу 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Покупать бутылку квасу.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</a:p>
          <a:p>
            <a:r>
              <a:rPr lang="ru-RU" sz="3300" b="1">
                <a:solidFill>
                  <a:srgbClr val="002060"/>
                </a:solidFill>
                <a:latin typeface="Arial" charset="0"/>
                <a:cs typeface="Arial" charset="0"/>
              </a:rPr>
              <a:t>Вот какой рассеянный с улицы Бассейной!</a:t>
            </a:r>
          </a:p>
        </p:txBody>
      </p:sp>
      <p:sp>
        <p:nvSpPr>
          <p:cNvPr id="68611" name="Управляющая кнопка: назад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429375"/>
            <a:ext cx="857250" cy="285750"/>
          </a:xfrm>
          <a:prstGeom prst="actionButtonBackPrevious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ru-RU"/>
          </a:p>
        </p:txBody>
      </p:sp>
      <p:sp>
        <p:nvSpPr>
          <p:cNvPr id="68612" name="Прямоугольник 4"/>
          <p:cNvSpPr>
            <a:spLocks noChangeArrowheads="1"/>
          </p:cNvSpPr>
          <p:nvPr/>
        </p:nvSpPr>
        <p:spPr bwMode="auto">
          <a:xfrm>
            <a:off x="0" y="1357313"/>
            <a:ext cx="93583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1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быстро читаете полицейскую ориентировку</a:t>
            </a:r>
            <a:endParaRPr lang="ru-RU" sz="51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b="275"/>
          <a:stretch>
            <a:fillRect/>
          </a:stretch>
        </p:blipFill>
        <p:spPr bwMode="auto">
          <a:xfrm>
            <a:off x="8582025" y="0"/>
            <a:ext cx="633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 t="230" b="139"/>
          <a:stretch>
            <a:fillRect/>
          </a:stretch>
        </p:blipFill>
        <p:spPr bwMode="auto">
          <a:xfrm>
            <a:off x="-71438" y="0"/>
            <a:ext cx="633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Прямоугольник 4"/>
          <p:cNvSpPr>
            <a:spLocks noChangeArrowheads="1"/>
          </p:cNvSpPr>
          <p:nvPr/>
        </p:nvSpPr>
        <p:spPr bwMode="auto">
          <a:xfrm>
            <a:off x="714375" y="0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Стихотворение С.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Маршака</a:t>
            </a:r>
            <a:r>
              <a:rPr lang="ru-RU" sz="400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>«Где обедал воробей?»</a:t>
            </a:r>
            <a:endParaRPr lang="ru-RU" sz="4000" b="1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9637" name="Picture 2" descr="D:\К году кино\diafilms14_04.jpg"/>
          <p:cNvPicPr>
            <a:picLocks noChangeAspect="1" noChangeArrowheads="1"/>
          </p:cNvPicPr>
          <p:nvPr/>
        </p:nvPicPr>
        <p:blipFill>
          <a:blip r:embed="rId4"/>
          <a:srcRect t="35617"/>
          <a:stretch>
            <a:fillRect/>
          </a:stretch>
        </p:blipFill>
        <p:spPr bwMode="auto">
          <a:xfrm>
            <a:off x="714375" y="2071688"/>
            <a:ext cx="7693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4438" y="3919538"/>
            <a:ext cx="8286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 Где обедал, воробей?</a:t>
            </a:r>
          </a:p>
          <a:p>
            <a:pPr>
              <a:buFontTx/>
              <a:buChar char="-"/>
            </a:pPr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- В зоопарке у зверей.</a:t>
            </a:r>
          </a:p>
        </p:txBody>
      </p:sp>
      <p:sp>
        <p:nvSpPr>
          <p:cNvPr id="70659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У вас что-то застряло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 зубах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919538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Пообедал я сперва</a:t>
            </a:r>
          </a:p>
          <a:p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За решеткою у льва.</a:t>
            </a:r>
          </a:p>
        </p:txBody>
      </p:sp>
      <p:sp>
        <p:nvSpPr>
          <p:cNvPr id="71683" name="Прямоугольник 3"/>
          <p:cNvSpPr>
            <a:spLocks noChangeArrowheads="1"/>
          </p:cNvSpPr>
          <p:nvPr/>
        </p:nvSpPr>
        <p:spPr bwMode="auto">
          <a:xfrm>
            <a:off x="0" y="1785938"/>
            <a:ext cx="9358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вернулись из отпуска, но остались недовольны</a:t>
            </a:r>
            <a:endParaRPr lang="ru-RU" sz="54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919538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Подкрепился у лисицы.</a:t>
            </a:r>
          </a:p>
          <a:p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У моржа попил водицы.</a:t>
            </a:r>
          </a:p>
        </p:txBody>
      </p:sp>
      <p:sp>
        <p:nvSpPr>
          <p:cNvPr id="72707" name="Прямоугольник 3"/>
          <p:cNvSpPr>
            <a:spLocks noChangeArrowheads="1"/>
          </p:cNvSpPr>
          <p:nvPr/>
        </p:nvSpPr>
        <p:spPr bwMode="auto">
          <a:xfrm>
            <a:off x="0" y="1785938"/>
            <a:ext cx="935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царевна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919538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Ел морковку у слона.</a:t>
            </a:r>
          </a:p>
          <a:p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С журавлем поел пшена.</a:t>
            </a:r>
          </a:p>
        </p:txBody>
      </p:sp>
      <p:sp>
        <p:nvSpPr>
          <p:cNvPr id="73731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358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и превращаетесь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 лягушку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919538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Погостил у носорога,</a:t>
            </a:r>
          </a:p>
          <a:p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Отрубей поел немного.</a:t>
            </a:r>
          </a:p>
        </p:txBody>
      </p:sp>
      <p:sp>
        <p:nvSpPr>
          <p:cNvPr id="74755" name="Прямоугольник 4"/>
          <p:cNvSpPr>
            <a:spLocks noChangeArrowheads="1"/>
          </p:cNvSpPr>
          <p:nvPr/>
        </p:nvSpPr>
        <p:spPr bwMode="auto">
          <a:xfrm>
            <a:off x="0" y="1714500"/>
            <a:ext cx="935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заикаетесь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киноляпы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60338"/>
            <a:ext cx="9358313" cy="7018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919538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Побывал я на пиру</a:t>
            </a:r>
          </a:p>
          <a:p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У хвостатых кенгуру.</a:t>
            </a:r>
          </a:p>
        </p:txBody>
      </p:sp>
      <p:sp>
        <p:nvSpPr>
          <p:cNvPr id="75779" name="Прямоугольник 6"/>
          <p:cNvSpPr>
            <a:spLocks noChangeArrowheads="1"/>
          </p:cNvSpPr>
          <p:nvPr/>
        </p:nvSpPr>
        <p:spPr bwMode="auto">
          <a:xfrm>
            <a:off x="0" y="1571625"/>
            <a:ext cx="9358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- фанатка и </a:t>
            </a:r>
          </a:p>
          <a:p>
            <a:pPr algn="ctr"/>
            <a:r>
              <a:rPr lang="ru-RU" sz="56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встретили своего кумира</a:t>
            </a:r>
            <a:endParaRPr lang="ru-RU" sz="56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919538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Был на праздничном обеде</a:t>
            </a:r>
          </a:p>
          <a:p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У мохнатого медведя.</a:t>
            </a:r>
          </a:p>
        </p:txBody>
      </p:sp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0" y="1428750"/>
            <a:ext cx="9358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настраиваете войско перед битвой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3919538"/>
            <a:ext cx="8072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А зубастый крокодил</a:t>
            </a:r>
          </a:p>
          <a:p>
            <a:endParaRPr lang="ru-RU" sz="4000" b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4000" b="1">
                <a:solidFill>
                  <a:srgbClr val="002060"/>
                </a:solidFill>
                <a:latin typeface="Arial" charset="0"/>
                <a:cs typeface="Arial" charset="0"/>
              </a:rPr>
              <a:t>Чуть меня не проглотил.</a:t>
            </a:r>
          </a:p>
        </p:txBody>
      </p:sp>
      <p:sp>
        <p:nvSpPr>
          <p:cNvPr id="77827" name="Управляющая кнопка: назад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215063"/>
            <a:ext cx="857250" cy="285750"/>
          </a:xfrm>
          <a:prstGeom prst="actionButtonBackPrevious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ru-RU"/>
          </a:p>
        </p:txBody>
      </p:sp>
      <p:sp>
        <p:nvSpPr>
          <p:cNvPr id="77828" name="Прямоугольник 4"/>
          <p:cNvSpPr>
            <a:spLocks noChangeArrowheads="1"/>
          </p:cNvSpPr>
          <p:nvPr/>
        </p:nvSpPr>
        <p:spPr bwMode="auto">
          <a:xfrm>
            <a:off x="0" y="1214438"/>
            <a:ext cx="9358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Вы сдали </a:t>
            </a:r>
          </a:p>
          <a:p>
            <a:pPr algn="ctr"/>
            <a:r>
              <a:rPr lang="ru-RU" sz="6000" b="1">
                <a:solidFill>
                  <a:srgbClr val="C00000"/>
                </a:solidFill>
                <a:latin typeface="Arial" charset="0"/>
                <a:cs typeface="Aharoni" pitchFamily="2" charset="-79"/>
              </a:rPr>
              <a:t>2 литра крови</a:t>
            </a:r>
            <a:endParaRPr lang="ru-RU" sz="600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29313" y="1590675"/>
            <a:ext cx="342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Стоп.</a:t>
            </a:r>
          </a:p>
          <a:p>
            <a:r>
              <a:rPr lang="ru-RU" sz="7200" b="1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Снято!</a:t>
            </a:r>
          </a:p>
          <a:p>
            <a:r>
              <a:rPr lang="ru-RU" sz="7200" b="1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  </a:t>
            </a:r>
            <a:r>
              <a:rPr lang="ru-RU" sz="7200" b="1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Всем</a:t>
            </a:r>
          </a:p>
          <a:p>
            <a:r>
              <a:rPr lang="ru-RU" sz="7200" b="1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 спасибо!</a:t>
            </a:r>
          </a:p>
        </p:txBody>
      </p:sp>
      <p:pic>
        <p:nvPicPr>
          <p:cNvPr id="78851" name="Picture 2" descr="C:\Users\1\Desktop\Меропр Кино\1881732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94"/>
          <a:stretch>
            <a:fillRect/>
          </a:stretch>
        </p:blipFill>
        <p:spPr bwMode="auto">
          <a:xfrm>
            <a:off x="-71438" y="1714500"/>
            <a:ext cx="6429376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 descr="C:\Users\1\Desktop\Меропр Кино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D:\К году кино\1959334.jpg"/>
          <p:cNvPicPr>
            <a:picLocks noChangeAspect="1" noChangeArrowheads="1"/>
          </p:cNvPicPr>
          <p:nvPr/>
        </p:nvPicPr>
        <p:blipFill>
          <a:blip r:embed="rId3"/>
          <a:srcRect l="7143" t="19099" r="5103" b="7573"/>
          <a:stretch>
            <a:fillRect/>
          </a:stretch>
        </p:blipFill>
        <p:spPr bwMode="auto">
          <a:xfrm>
            <a:off x="0" y="857250"/>
            <a:ext cx="9429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юбимые фразы из фильмов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285875" y="214313"/>
            <a:ext cx="11811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2" descr="C:\Users\1\Desktop\Меропр Кино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D:\К году кино\632025a358e794713fc9a4d906000346.jpg"/>
          <p:cNvPicPr>
            <a:picLocks noChangeAspect="1" noChangeArrowheads="1"/>
          </p:cNvPicPr>
          <p:nvPr/>
        </p:nvPicPr>
        <p:blipFill>
          <a:blip r:embed="rId3"/>
          <a:srcRect b="15010"/>
          <a:stretch>
            <a:fillRect/>
          </a:stretch>
        </p:blipFill>
        <p:spPr bwMode="auto">
          <a:xfrm>
            <a:off x="0" y="912813"/>
            <a:ext cx="942975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n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Kino</Template>
  <TotalTime>718</TotalTime>
  <Words>776</Words>
  <Application>Microsoft Office PowerPoint</Application>
  <PresentationFormat>Экран (4:3)</PresentationFormat>
  <Paragraphs>211</Paragraphs>
  <Slides>63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Kino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Кино</dc:subject>
  <dc:creator>user</dc:creator>
  <dc:description>http://propowerpoint.ru - Бесплатные шаблоны для презентаций. Полезные советы и уроки PowerPoint</dc:description>
  <cp:lastModifiedBy>1</cp:lastModifiedBy>
  <cp:revision>84</cp:revision>
  <dcterms:created xsi:type="dcterms:W3CDTF">2016-01-13T09:09:46Z</dcterms:created>
  <dcterms:modified xsi:type="dcterms:W3CDTF">2017-04-03T19:35:59Z</dcterms:modified>
</cp:coreProperties>
</file>