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80D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28" autoAdjust="0"/>
  </p:normalViewPr>
  <p:slideViewPr>
    <p:cSldViewPr>
      <p:cViewPr varScale="1">
        <p:scale>
          <a:sx n="76" d="100"/>
          <a:sy n="76" d="100"/>
        </p:scale>
        <p:origin x="-144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40F5BF-D7A3-46EE-B131-541917E85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4E594C-684F-41AF-989A-B922E5A14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BCE4D3-AA90-45A8-A38E-FDC2482DCA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286FC4-18B7-443A-9B89-47CDC7A788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A5FD2-F338-4414-9734-30A22A8E7A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78607F-505F-4F87-8575-0FBABB5F56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7FC7BD-8CA4-451B-B874-89FE332CA7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ABB3B-6935-4F0F-AEB8-17996D6249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2DF1C6-FF08-4F41-B9CA-B0ABC183C4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55169-861C-4471-A38D-38A42CB083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11D7E2-D6F8-42E6-88D6-5FAA22B5BA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AF59CE0-9F7F-4C2F-B319-1FA1178DDB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371600"/>
            <a:ext cx="7772400" cy="2079625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Творчество , </a:t>
            </a:r>
            <a:r>
              <a:rPr lang="ru-RU" i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посвящённое родной земле</a:t>
            </a:r>
            <a:endParaRPr lang="ru-RU" i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43400" y="2514600"/>
            <a:ext cx="4495800" cy="12493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Forte" pitchFamily="66" charset="0"/>
              </a:rPr>
              <a:t>Таисия Викторовна Лукьянова</a:t>
            </a:r>
          </a:p>
        </p:txBody>
      </p:sp>
      <p:pic>
        <p:nvPicPr>
          <p:cNvPr id="5124" name="Рисунок 6" descr="hpqscan0004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762000"/>
            <a:ext cx="3733800" cy="5105400"/>
          </a:xfrm>
          <a:noFill/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257800" y="2438400"/>
            <a:ext cx="3886200" cy="2590800"/>
          </a:xfrm>
        </p:spPr>
        <p:txBody>
          <a:bodyPr/>
          <a:lstStyle/>
          <a:p>
            <a:pPr algn="ctr"/>
            <a:r>
              <a:rPr lang="ru-RU" sz="40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Forte" pitchFamily="66" charset="0"/>
              </a:rPr>
              <a:t>Валентина Васильевна </a:t>
            </a:r>
            <a:r>
              <a:rPr lang="ru-RU" sz="4000" b="1" i="1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Forte" pitchFamily="66" charset="0"/>
              </a:rPr>
              <a:t>Заманова</a:t>
            </a:r>
            <a:endParaRPr lang="ru-RU" sz="4000" b="1" i="1" dirty="0">
              <a:solidFill>
                <a:schemeClr val="tx2">
                  <a:lumMod val="50000"/>
                  <a:lumOff val="50000"/>
                </a:schemeClr>
              </a:solidFill>
              <a:latin typeface="Forte" pitchFamily="66" charset="0"/>
            </a:endParaRPr>
          </a:p>
        </p:txBody>
      </p:sp>
      <p:pic>
        <p:nvPicPr>
          <p:cNvPr id="6148" name="Рисунок 6" descr="переделанно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143000"/>
            <a:ext cx="4953000" cy="5326062"/>
          </a:xfr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48200" y="2514600"/>
            <a:ext cx="4495800" cy="3581400"/>
          </a:xfrm>
        </p:spPr>
        <p:txBody>
          <a:bodyPr/>
          <a:lstStyle/>
          <a:p>
            <a:pPr algn="ctr"/>
            <a:r>
              <a:rPr lang="ru-RU" sz="44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Forte" pitchFamily="66" charset="0"/>
              </a:rPr>
              <a:t>Галина Фёдоровна Широкова</a:t>
            </a:r>
            <a:r>
              <a:rPr lang="ru-RU" b="1" i="1" dirty="0">
                <a:solidFill>
                  <a:schemeClr val="accent1"/>
                </a:solidFill>
                <a:latin typeface="Forte" pitchFamily="66" charset="0"/>
              </a:rPr>
              <a:t/>
            </a:r>
            <a:br>
              <a:rPr lang="ru-RU" b="1" i="1" dirty="0">
                <a:solidFill>
                  <a:schemeClr val="accent1"/>
                </a:solidFill>
                <a:latin typeface="Forte" pitchFamily="66" charset="0"/>
              </a:rPr>
            </a:br>
            <a:endParaRPr lang="ru-RU" b="1" i="1" dirty="0">
              <a:solidFill>
                <a:schemeClr val="accent1"/>
              </a:solidFill>
              <a:latin typeface="Forte" pitchFamily="66" charset="0"/>
            </a:endParaRPr>
          </a:p>
        </p:txBody>
      </p:sp>
      <p:pic>
        <p:nvPicPr>
          <p:cNvPr id="7172" name="Рисунок 5" descr="переделанно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381000"/>
            <a:ext cx="4667250" cy="5867400"/>
          </a:xfrm>
          <a:noFill/>
          <a:ln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</TotalTime>
  <Words>14</Words>
  <Application>Microsoft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Forte</vt:lpstr>
      <vt:lpstr>Аспект</vt:lpstr>
      <vt:lpstr>Творчество , посвящённое родной земле</vt:lpstr>
      <vt:lpstr>Таисия Викторовна Лукьянова</vt:lpstr>
      <vt:lpstr>Валентина Васильевна Заманова</vt:lpstr>
      <vt:lpstr>Галина Фёдоровна Широкова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Focus</dc:creator>
  <cp:lastModifiedBy>Focus</cp:lastModifiedBy>
  <cp:revision>3</cp:revision>
  <cp:lastPrinted>1601-01-01T00:00:00Z</cp:lastPrinted>
  <dcterms:created xsi:type="dcterms:W3CDTF">1601-01-01T00:00:00Z</dcterms:created>
  <dcterms:modified xsi:type="dcterms:W3CDTF">2017-03-27T18:18:22Z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