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75" r:id="rId5"/>
    <p:sldId id="278" r:id="rId6"/>
    <p:sldId id="261" r:id="rId7"/>
    <p:sldId id="263" r:id="rId8"/>
    <p:sldId id="262" r:id="rId9"/>
    <p:sldId id="259" r:id="rId10"/>
    <p:sldId id="265" r:id="rId11"/>
    <p:sldId id="269" r:id="rId12"/>
    <p:sldId id="276" r:id="rId13"/>
    <p:sldId id="270" r:id="rId14"/>
    <p:sldId id="277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7F0F09-157D-42E0-858D-A3ED02A13EAF}">
          <p14:sldIdLst>
            <p14:sldId id="256"/>
            <p14:sldId id="257"/>
            <p14:sldId id="275"/>
            <p14:sldId id="278"/>
            <p14:sldId id="261"/>
            <p14:sldId id="263"/>
            <p14:sldId id="262"/>
            <p14:sldId id="259"/>
            <p14:sldId id="265"/>
            <p14:sldId id="269"/>
            <p14:sldId id="276"/>
            <p14:sldId id="270"/>
            <p14:sldId id="277"/>
            <p14:sldId id="271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110" d="100"/>
          <a:sy n="110" d="100"/>
        </p:scale>
        <p:origin x="-160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214678" y="-2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5FD0B-D12E-4B18-BCC2-1562B0754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1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3852890" cy="526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10" y="788974"/>
            <a:ext cx="38544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10" y="1500174"/>
            <a:ext cx="3854478" cy="46656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88974"/>
            <a:ext cx="378462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3784627" cy="46259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785794"/>
            <a:ext cx="2751165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4854602" cy="5340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1435100"/>
            <a:ext cx="275116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14355"/>
            <a:ext cx="5486400" cy="4013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654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48" y="831863"/>
            <a:ext cx="7715304" cy="5311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E0A8-8E48-42ED-884C-4B8AE84DB2DE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E21B3-E6C5-444F-8155-046F2E6A27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0044608" y="6785992"/>
            <a:ext cx="189735" cy="72008"/>
          </a:xfrm>
        </p:spPr>
        <p:txBody>
          <a:bodyPr>
            <a:normAutofit fontScale="25000" lnSpcReduction="20000"/>
          </a:bodyPr>
          <a:lstStyle/>
          <a:p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980728"/>
            <a:ext cx="554461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Синус и синусоиды</a:t>
            </a:r>
          </a:p>
          <a:p>
            <a:pPr algn="ctr"/>
            <a:r>
              <a:rPr lang="ru-RU" sz="72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 образах</a:t>
            </a:r>
            <a:endParaRPr lang="ru-RU" sz="7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User\Мои документы\Мои рисунки\uchenica.jp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714620"/>
            <a:ext cx="2016224" cy="33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Синусоида в </a:t>
            </a:r>
            <a:r>
              <a:rPr lang="ru-RU" sz="4000" dirty="0" smtClean="0">
                <a:solidFill>
                  <a:srgbClr val="FF0000"/>
                </a:solidFill>
              </a:rPr>
              <a:t>оптике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C000"/>
                </a:solidFill>
              </a:rPr>
              <a:t>Миражи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831863"/>
            <a:ext cx="7715304" cy="2525129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Древние египтяне верили, что мираж - это призрак страны, которой больше нет на свете. Легенда говорит о том, что у каждого места на Земле есть своя душа. Наблюдаемые в пустынях миражи объясняются тем, что горячий воздух действует подобно зеркалу. </a:t>
            </a:r>
          </a:p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68960"/>
            <a:ext cx="7772400" cy="311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3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F0"/>
                </a:solidFill>
              </a:rPr>
              <a:t>Фата-Моргана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023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3290"/>
            <a:ext cx="6768752" cy="392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581128"/>
            <a:ext cx="787623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Фата-Моргана – сложное оптическое явление в атмосфере, состоящее из нескольких форм миражей, при котором отдаленные предметы видны многократно и с разнообразными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искажениями, напоминающие синусоиду.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Синусоида в </a:t>
            </a:r>
            <a:r>
              <a:rPr lang="ru-RU" dirty="0" smtClean="0"/>
              <a:t> полярном сиянии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816423" cy="5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1124744"/>
            <a:ext cx="4032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Полярное сияние — свечение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верхних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слоёв атмосфер планет, обладающих магнитосферой, вследствие их взаимодействия с заряженными частицами солнечного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ветра.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21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РАЙСКАЯ </a:t>
            </a:r>
            <a:r>
              <a:rPr lang="ru-RU" dirty="0" smtClean="0"/>
              <a:t>ДУГА – период синусоиды</a:t>
            </a:r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5023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" y="739774"/>
            <a:ext cx="4115157" cy="268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39774"/>
            <a:ext cx="374441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125363"/>
            <a:ext cx="7848871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Вряд ли найдется человек, который не любовался бы радугой. А сколько легенд и сказаний связано с радугой у разных народов! В русских летописях радуга называется « райской дугой » или сокращенно « райдугой 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Синусоида в медицине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7715250" cy="414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Documents and Settings\User\Мои документы\Мои рисунки\medsestr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857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023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338" name="Picture 2" descr="H:\Мои документы\Ксеня\Рефераты\история синуса\меандр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953858" cy="530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H:\Мои документы\Ксеня\Рефераты\Документы\Математика\89164_sinusoida-vashej-zhizni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9928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:\Мои документы\Ксеня\Рефераты\Документы\Математика\0_68b8_5be7a240_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2" y="692696"/>
            <a:ext cx="7971224" cy="54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:\Мои документы\Ксеня\Рефераты\Документы\Математика\4129645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2298"/>
            <a:ext cx="7971224" cy="528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700808"/>
            <a:ext cx="926938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i="1" u="sng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b="1" i="1" u="sng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6" descr="C:\Documents and Settings\User\Мои документы\Мои рисунки\prazdnikia-244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10093"/>
            <a:ext cx="1235839" cy="12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4931"/>
            <a:ext cx="1238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Documents and Settings\User\Мои документы\Мои рисунки\big.jpeg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96691"/>
            <a:ext cx="2935387" cy="456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6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4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40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4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0"/>
                            </p:stCondLst>
                            <p:childTnLst>
                              <p:par>
                                <p:cTn id="57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000"/>
                            </p:stCondLst>
                            <p:childTnLst>
                              <p:par>
                                <p:cTn id="76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6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9000"/>
                            </p:stCondLst>
                            <p:childTnLst>
                              <p:par>
                                <p:cTn id="8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20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6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uild="allAtOnce"/>
      <p:bldP spid="5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48" y="831863"/>
            <a:ext cx="5945884" cy="5311781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Тригонометрия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математическая дисциплина, изучающая зависимости между углами и сторонами треугольников и тригонометрические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функции.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3074" name="Picture 2" descr="C:\Documents and Settings\User\Мои документы\Мои рисунки\ucos09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48" y="1772816"/>
            <a:ext cx="1985345" cy="217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57224" y="3143248"/>
            <a:ext cx="3736975" cy="3000396"/>
            <a:chOff x="2544" y="1344"/>
            <a:chExt cx="2354" cy="2252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852" y="2069"/>
              <a:ext cx="1194" cy="11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Tahoma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3456" y="1536"/>
              <a:ext cx="0" cy="2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544" y="2679"/>
              <a:ext cx="18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3469" y="2222"/>
              <a:ext cx="385" cy="4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3456" y="2208"/>
              <a:ext cx="398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3854" y="2222"/>
              <a:ext cx="0" cy="4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3552" y="2592"/>
              <a:ext cx="32" cy="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856" y="1992"/>
              <a:ext cx="65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B(x;y)</a:t>
              </a:r>
              <a:endParaRPr lang="ru-RU">
                <a:latin typeface="Arial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456" y="1488"/>
              <a:ext cx="30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Y</a:t>
              </a:r>
              <a:endParaRPr lang="ru-RU">
                <a:latin typeface="Arial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368" y="2496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X</a:t>
              </a:r>
              <a:endParaRPr lang="ru-RU">
                <a:latin typeface="Arial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312" y="2640"/>
              <a:ext cx="2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Arial" charset="0"/>
                </a:rPr>
                <a:t>0</a:t>
              </a:r>
              <a:endParaRPr lang="ru-RU" dirty="0">
                <a:latin typeface="Arial" charset="0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3468" y="2298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R</a:t>
              </a:r>
              <a:endParaRPr lang="ru-RU">
                <a:latin typeface="Arial" charset="0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552" y="2496"/>
              <a:ext cx="1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>
                  <a:latin typeface="Arial" charset="0"/>
                  <a:sym typeface="Symbol" pitchFamily="18" charset="2"/>
                </a:rPr>
                <a:t>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696" y="1344"/>
              <a:ext cx="1202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i="1" u="sng" dirty="0" smtClean="0">
                  <a:solidFill>
                    <a:schemeClr val="hlink"/>
                  </a:solidFill>
                  <a:latin typeface="Arial" charset="0"/>
                </a:rPr>
                <a:t>y=sin</a:t>
              </a:r>
              <a:r>
                <a:rPr lang="en-US" sz="2400" b="1" i="1" u="sng" dirty="0">
                  <a:solidFill>
                    <a:schemeClr val="hlink"/>
                  </a:solidFill>
                  <a:latin typeface="Arial" charset="0"/>
                  <a:sym typeface="Symbol" pitchFamily="18" charset="2"/>
                </a:rPr>
                <a:t>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642938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История тригонометрии</a:t>
            </a:r>
            <a:r>
              <a:rPr lang="ru-RU" sz="4000" dirty="0" smtClean="0"/>
              <a:t> </a:t>
            </a:r>
          </a:p>
        </p:txBody>
      </p:sp>
      <p:pic>
        <p:nvPicPr>
          <p:cNvPr id="2048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928802"/>
            <a:ext cx="3829050" cy="2071688"/>
          </a:xfrm>
        </p:spPr>
      </p:pic>
      <p:pic>
        <p:nvPicPr>
          <p:cNvPr id="20484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2910" y="3929066"/>
            <a:ext cx="4103687" cy="2222500"/>
          </a:xfrm>
        </p:spPr>
      </p:pic>
      <p:sp>
        <p:nvSpPr>
          <p:cNvPr id="2048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427538" y="4071938"/>
            <a:ext cx="4465637" cy="2309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dirty="0" smtClean="0"/>
              <a:t>  </a:t>
            </a:r>
            <a:endParaRPr lang="ru-RU" sz="2000" dirty="0" smtClean="0"/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642910" y="2000240"/>
            <a:ext cx="4248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dirty="0">
                <a:latin typeface="Times New Roman" pitchFamily="18" charset="0"/>
              </a:rPr>
              <a:t>По звездам вычисляли местонахождение корабля в море. </a:t>
            </a: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4429125" y="4000504"/>
            <a:ext cx="40719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dirty="0">
                <a:latin typeface="Times New Roman" pitchFamily="18" charset="0"/>
              </a:rPr>
              <a:t>Древние люди вычисляли высоту дерева, сравнивая длину его тени с длиной тени от шеста, высота которого была известна. </a:t>
            </a:r>
          </a:p>
        </p:txBody>
      </p:sp>
      <p:sp>
        <p:nvSpPr>
          <p:cNvPr id="20488" name="Прямоугольник 8"/>
          <p:cNvSpPr>
            <a:spLocks noChangeArrowheads="1"/>
          </p:cNvSpPr>
          <p:nvPr/>
        </p:nvSpPr>
        <p:spPr bwMode="auto">
          <a:xfrm>
            <a:off x="642910" y="1000109"/>
            <a:ext cx="78581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Тригонометрия (от греч.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trigwnon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треугольник  и 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metrew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измеряю)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 работы: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831863"/>
            <a:ext cx="4786346" cy="5311781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оказать, какие понятия тригонометрии используются в реальной жизни; какую роль играет тригонометрия в геометрии, физике, биологии, медицине.</a:t>
            </a:r>
          </a:p>
          <a:p>
            <a:endParaRPr lang="ru-RU" dirty="0"/>
          </a:p>
        </p:txBody>
      </p:sp>
      <p:pic>
        <p:nvPicPr>
          <p:cNvPr id="2050" name="Picture 2" descr="C:\Documents and Settings\User\Мои документы\Мои рисунки\knigi-7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11" y="3284984"/>
            <a:ext cx="2723711" cy="24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такое синусоида?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40" y="692697"/>
            <a:ext cx="7890100" cy="1944216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Синусоида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волнообразная плоская кривая, которая является графиком тригонометрической функции   в прямоугольной системе координат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C:\Documents and Settings\User\Рабочий стол\89164_sinusoida-vashej-zhizni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77686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7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Синусоида в образах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9288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99" y="1268761"/>
            <a:ext cx="7597205" cy="48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4" y="1268761"/>
            <a:ext cx="7972942" cy="49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0" y="620688"/>
            <a:ext cx="7802790" cy="559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1" y="734219"/>
            <a:ext cx="7965492" cy="521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02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9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Почему летом жарче чем зимой?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36912"/>
            <a:ext cx="9144000" cy="421449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Орбита Земли - это почти круг, в центре которого находится Солнце. И расстояние от Земли меняется незначительно из месяца в месяц. Все дело в наклоне земной оси по отношению к плоскости земной орбиты. Зимой у нас Солнце невысоко поднимается над горизонтом, его лучи лишь скользят по земле.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9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-24"/>
            <a:ext cx="8229600" cy="908744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Почему трамвай работает на постоянном токе?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Студенческий фольклор отвечает на этот вопрос так: если бы он работал на переменном, рельсы пришлось бы укладывать по синусоиде.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2936"/>
            <a:ext cx="76676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Синусоида в физике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528392" cy="3240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0324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Documents and Settings\User\Мои документы\Мои рисунки\kwarte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66739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S1019087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A21926C-F056-483B-B3E8-AE1F1A8F88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TS101908703</Template>
  <TotalTime>413</TotalTime>
  <Words>372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TS101908703</vt:lpstr>
      <vt:lpstr>Презентация PowerPoint</vt:lpstr>
      <vt:lpstr>Презентация PowerPoint</vt:lpstr>
      <vt:lpstr>История тригонометрии </vt:lpstr>
      <vt:lpstr>Цель работы: </vt:lpstr>
      <vt:lpstr>Что такое синусоида?</vt:lpstr>
      <vt:lpstr>Синусоида в образах</vt:lpstr>
      <vt:lpstr>Почему летом жарче чем зимой?</vt:lpstr>
      <vt:lpstr>Почему трамвай работает на постоянном токе?</vt:lpstr>
      <vt:lpstr>Синусоида в физике</vt:lpstr>
      <vt:lpstr>Синусоида в оптике Миражи</vt:lpstr>
      <vt:lpstr>Фата-Моргана </vt:lpstr>
      <vt:lpstr>Синусоида в  полярном сиянии</vt:lpstr>
      <vt:lpstr>РАЙСКАЯ ДУГА – период синусоиды</vt:lpstr>
      <vt:lpstr>Синусоида в медицине</vt:lpstr>
      <vt:lpstr>Приложение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Яковлева Ксения ученица 10 класса МБОУ «СОШ№22» Научный руководитель:  Лилия Геннадьевна Мухина</dc:title>
  <dc:subject>Шаблон оформления</dc:subject>
  <dc:creator>User</dc:creator>
  <cp:keywords/>
  <dc:description>Шаблон оформления
Корпорация Майкрософт</dc:description>
  <cp:lastModifiedBy>user-master</cp:lastModifiedBy>
  <cp:revision>41</cp:revision>
  <dcterms:created xsi:type="dcterms:W3CDTF">2012-04-30T20:12:10Z</dcterms:created>
  <dcterms:modified xsi:type="dcterms:W3CDTF">2014-12-10T06:55:57Z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TC019087039991</vt:lpwstr>
  </property>
</Properties>
</file>