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4" r:id="rId2"/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66"/>
    <a:srgbClr val="FF3399"/>
    <a:srgbClr val="CC3300"/>
    <a:srgbClr val="0066CC"/>
    <a:srgbClr val="3366FF"/>
    <a:srgbClr val="008080"/>
    <a:srgbClr val="33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0F2318-8FB8-4B3C-B06D-D32FCAB362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E9F32FB-FA44-4018-B422-DB55DABB63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1C429-9996-48A6-9DA3-BD8E0D97BF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7E046-3DB0-4442-9A48-4636B34F22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5E40D-9AE6-459B-8E91-21B68BA61D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95818-D5B8-4FB9-B04D-9F044546DF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31144-7664-4AC6-94F8-E4F702776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6C16D-2604-4B27-ACFD-E8D16408C0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77392-E40E-4A4C-8E52-F0588895C7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B55D5-F40B-48AA-A920-B827231DC9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6C9C8-CA06-4314-B4C2-8D96E15272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40685-F380-43EF-9824-8998F0FB79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AA686-35B0-4867-A034-326C2AD900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r>
              <a:rPr lang="ru-RU"/>
              <a:t>Терпугова Н.В. www.terpugova.com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C9EC739-096B-4979-BDC6-393B56F681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strips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otokartina.denir.com.ua/katalog/det/big/VEC_0000195.jpg" TargetMode="External"/><Relationship Id="rId7" Type="http://schemas.openxmlformats.org/officeDocument/2006/relationships/hyperlink" Target="http://img3.imgbb.ru/f/6/3/f636a305f4e369fc1236542034cfe689.png" TargetMode="External"/><Relationship Id="rId2" Type="http://schemas.openxmlformats.org/officeDocument/2006/relationships/hyperlink" Target="http://fs00.infourok.ru/images/doc/218/3123/28/hello_html_m4fb7c825.pn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s623230.vk.me/v623230518/33b33/Rm2jwtPMLe4.jpg" TargetMode="External"/><Relationship Id="rId5" Type="http://schemas.openxmlformats.org/officeDocument/2006/relationships/hyperlink" Target="http://us.cdn3.123rf.com/168nwm/yusufdemirci/yusufdemirci1206/yusufdemirci120600076/14200293-palm-island-%D0%B8%D0%BB%D0%BB%D1%8E%D1%81%D1%82%D1%80%D0%B0%D1%86%D0%B8%D0%B8.jpg" TargetMode="External"/><Relationship Id="rId10" Type="http://schemas.openxmlformats.org/officeDocument/2006/relationships/image" Target="../media/image7.jpeg"/><Relationship Id="rId4" Type="http://schemas.openxmlformats.org/officeDocument/2006/relationships/hyperlink" Target="http://us.cdn3.123rf.com/168nwm/lol1ta/lol1ta1205/lol1ta120500029/13794449-illustration-of-isolated-palm-trees-with-coconut-on-white-background.jpg" TargetMode="External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446338" y="1989138"/>
            <a:ext cx="42497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58775" y="1052513"/>
            <a:ext cx="842486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54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Путешествие на остров</a:t>
            </a: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1000100" y="1989138"/>
            <a:ext cx="707236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ru-RU" sz="28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Математика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28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ru-RU" sz="28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класс</a:t>
            </a: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24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материал для устного счёта</a:t>
            </a:r>
            <a:br>
              <a:rPr lang="ru-RU" sz="24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24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«Сложение и вычитание в пределах </a:t>
            </a:r>
            <a:r>
              <a:rPr lang="ru-RU" sz="24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100»</a:t>
            </a:r>
            <a:endParaRPr lang="ru-RU" sz="2400" b="1" spc="50" dirty="0">
              <a:ln w="11430"/>
              <a:solidFill>
                <a:srgbClr val="92D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2428860" y="4500570"/>
            <a:ext cx="4392612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ru-RU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Терпугова Наталья Валентиновна, </a:t>
            </a:r>
            <a:br>
              <a:rPr lang="ru-RU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6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учитель начальных классов</a:t>
            </a:r>
            <a:br>
              <a:rPr lang="ru-RU" sz="16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6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МКОУ «Воробьевская СОШ» </a:t>
            </a:r>
            <a:br>
              <a:rPr lang="ru-RU" sz="16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6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с. Воробьевка</a:t>
            </a:r>
            <a:br>
              <a:rPr lang="ru-RU" sz="16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6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Воробьевского района</a:t>
            </a:r>
            <a:br>
              <a:rPr lang="ru-RU" sz="16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600" b="1" spc="50" dirty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Воронежской области</a:t>
            </a:r>
            <a:r>
              <a:rPr lang="ru-RU" sz="1600" b="1" spc="50" dirty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ru-RU" sz="1600" b="1" spc="50" dirty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</a:br>
            <a:endParaRPr lang="ru-RU" sz="1600" b="1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054" name="Picture 13" descr="palma5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500570"/>
            <a:ext cx="1719325" cy="181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5" descr="http://cs623230.vk.me/v623230518/33b33/Rm2jwtPMLe4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215188" y="142875"/>
            <a:ext cx="1643062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4714884"/>
            <a:ext cx="1785950" cy="1515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1285852" y="928670"/>
            <a:ext cx="657229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96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Молодцы!</a:t>
            </a:r>
          </a:p>
        </p:txBody>
      </p:sp>
      <p:pic>
        <p:nvPicPr>
          <p:cNvPr id="11268" name="Picture 8" descr="http://us.cdn3.123rf.com/168nwm/yusufdemirci/yusufdemirci1206/yusufdemirci120600076/14200293-palm-island-%D0%B8%D0%BB%D0%BB%D1%8E%D1%81%D1%82%D1%80%D0%B0%D1%86%D0%B8%D0%B8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5143500"/>
            <a:ext cx="2032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5000636"/>
            <a:ext cx="1857388" cy="157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9" descr="http://fs00.infourok.ru/images/doc/218/3123/28/hello_html_m4fb7c825.pn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2786058"/>
            <a:ext cx="1428760" cy="181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1" descr="http://us.cdn3.123rf.com/168nwm/lol1ta/lol1ta1205/lol1ta120500029/13794449-illustration-of-isolated-palm-trees-with-coconut-on-white-background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5000636"/>
            <a:ext cx="1428748" cy="142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071670" y="928670"/>
            <a:ext cx="49292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6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Источники графики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996950" y="1990725"/>
            <a:ext cx="7646988" cy="3216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1400" dirty="0">
                <a:hlinkClick r:id="rId2"/>
              </a:rPr>
              <a:t> </a:t>
            </a:r>
            <a:r>
              <a:rPr lang="en-US" sz="1400" dirty="0">
                <a:latin typeface="Comic Sans MS" pitchFamily="66" charset="0"/>
                <a:hlinkClick r:id="rId2"/>
              </a:rPr>
              <a:t>http://fs00.infourok.ru/images/doc/218/3123/28/hello_html_m4fb7c825.png</a:t>
            </a:r>
            <a:r>
              <a:rPr lang="ru-RU" sz="1400" dirty="0">
                <a:latin typeface="Comic Sans MS" pitchFamily="66" charset="0"/>
              </a:rPr>
              <a:t> </a:t>
            </a:r>
            <a:r>
              <a:rPr lang="en-US" sz="1400" dirty="0">
                <a:latin typeface="Comic Sans MS" pitchFamily="66" charset="0"/>
              </a:rPr>
              <a:t> </a:t>
            </a:r>
            <a:r>
              <a:rPr lang="ru-RU" sz="1400" dirty="0">
                <a:latin typeface="Comic Sans MS" pitchFamily="66" charset="0"/>
              </a:rPr>
              <a:t>кораблик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1400" dirty="0">
                <a:latin typeface="Comic Sans MS" pitchFamily="66" charset="0"/>
              </a:rPr>
              <a:t> </a:t>
            </a:r>
            <a:r>
              <a:rPr lang="en-US" sz="1400" dirty="0">
                <a:latin typeface="Comic Sans MS" pitchFamily="66" charset="0"/>
                <a:hlinkClick r:id="rId3"/>
              </a:rPr>
              <a:t>http://www.fotokartina.denir.com.ua/katalog/det/big/VEC_0000195.jpg</a:t>
            </a:r>
            <a:r>
              <a:rPr lang="ru-RU" sz="1400" dirty="0">
                <a:latin typeface="Comic Sans MS" pitchFamily="66" charset="0"/>
              </a:rPr>
              <a:t> </a:t>
            </a:r>
            <a:r>
              <a:rPr lang="en-US" sz="1400" dirty="0">
                <a:latin typeface="Comic Sans MS" pitchFamily="66" charset="0"/>
              </a:rPr>
              <a:t> </a:t>
            </a:r>
            <a:r>
              <a:rPr lang="ru-RU" sz="1400" dirty="0">
                <a:latin typeface="Comic Sans MS" pitchFamily="66" charset="0"/>
              </a:rPr>
              <a:t>пальма</a:t>
            </a:r>
          </a:p>
          <a:p>
            <a:pPr marL="88900" indent="-88900">
              <a:spcBef>
                <a:spcPct val="50000"/>
              </a:spcBef>
              <a:buFontTx/>
              <a:buChar char="•"/>
              <a:defRPr/>
            </a:pPr>
            <a:r>
              <a:rPr lang="ru-RU" sz="1400" dirty="0">
                <a:latin typeface="Comic Sans MS" pitchFamily="66" charset="0"/>
              </a:rPr>
              <a:t> </a:t>
            </a:r>
            <a:r>
              <a:rPr lang="en-US" sz="1400" dirty="0">
                <a:latin typeface="Comic Sans MS" pitchFamily="66" charset="0"/>
                <a:hlinkClick r:id="rId4"/>
              </a:rPr>
              <a:t>http://us.cdn3.123rf.com/168nwm/lol1ta/lol1ta1205/lol1ta120500029/13794449-illustration-of-</a:t>
            </a:r>
            <a:r>
              <a:rPr lang="ru-RU" sz="1400" dirty="0">
                <a:latin typeface="Comic Sans MS" pitchFamily="66" charset="0"/>
                <a:hlinkClick r:id="rId4"/>
              </a:rPr>
              <a:t>  </a:t>
            </a:r>
            <a:r>
              <a:rPr lang="en-US" sz="1400" dirty="0">
                <a:latin typeface="Comic Sans MS" pitchFamily="66" charset="0"/>
                <a:hlinkClick r:id="rId4"/>
              </a:rPr>
              <a:t>isolated-palm-trees-with-coconut-on-white-background.jpg</a:t>
            </a:r>
            <a:r>
              <a:rPr lang="ru-RU" sz="1400" dirty="0">
                <a:latin typeface="Comic Sans MS" pitchFamily="66" charset="0"/>
              </a:rPr>
              <a:t> </a:t>
            </a:r>
            <a:r>
              <a:rPr lang="en-US" sz="1400" dirty="0">
                <a:latin typeface="Comic Sans MS" pitchFamily="66" charset="0"/>
              </a:rPr>
              <a:t> </a:t>
            </a:r>
            <a:r>
              <a:rPr lang="ru-RU" sz="1400" dirty="0">
                <a:latin typeface="Comic Sans MS" pitchFamily="66" charset="0"/>
              </a:rPr>
              <a:t>пальма</a:t>
            </a:r>
          </a:p>
          <a:p>
            <a:pPr marL="88900" indent="-88900">
              <a:spcBef>
                <a:spcPct val="50000"/>
              </a:spcBef>
              <a:buFontTx/>
              <a:buChar char="•"/>
              <a:defRPr/>
            </a:pPr>
            <a:r>
              <a:rPr lang="en-US" sz="1400" dirty="0">
                <a:latin typeface="Comic Sans MS" pitchFamily="66" charset="0"/>
                <a:hlinkClick r:id="rId5"/>
              </a:rPr>
              <a:t>http://us.cdn3.123rf.com/168nwm/yusufdemirci/yusufdemirci1206/yusufdemirci120600076/14200293-palm-island-%D0%B8%D0%BB%D0%BB%D1%8E%D1%81%D1%82%D1%80%D0%B0%D1%86%D0%B8%D0%B8.jpg</a:t>
            </a:r>
            <a:r>
              <a:rPr lang="ru-RU" sz="1400" dirty="0">
                <a:latin typeface="Comic Sans MS" pitchFamily="66" charset="0"/>
              </a:rPr>
              <a:t> пальма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1400" dirty="0">
                <a:latin typeface="Comic Sans MS" pitchFamily="66" charset="0"/>
                <a:hlinkClick r:id="rId6"/>
              </a:rPr>
              <a:t> </a:t>
            </a:r>
            <a:r>
              <a:rPr lang="en-US" sz="1400" dirty="0">
                <a:latin typeface="Comic Sans MS" pitchFamily="66" charset="0"/>
                <a:hlinkClick r:id="rId6"/>
              </a:rPr>
              <a:t>http://cs623230.vk.me/v623230518/33b33/Rm2jwtPMLe4.jpg</a:t>
            </a:r>
            <a:r>
              <a:rPr lang="ru-RU" sz="1400" dirty="0">
                <a:latin typeface="Comic Sans MS" pitchFamily="66" charset="0"/>
              </a:rPr>
              <a:t> солнце и </a:t>
            </a:r>
            <a:r>
              <a:rPr lang="ru-RU" sz="1400" dirty="0" smtClean="0">
                <a:latin typeface="Comic Sans MS" pitchFamily="66" charset="0"/>
              </a:rPr>
              <a:t>облако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1400" dirty="0" smtClean="0">
                <a:latin typeface="Comic Sans MS" pitchFamily="66" charset="0"/>
              </a:rPr>
              <a:t> </a:t>
            </a:r>
            <a:r>
              <a:rPr lang="en-US" sz="1400" dirty="0" smtClean="0">
                <a:latin typeface="Comic Sans MS" pitchFamily="66" charset="0"/>
                <a:hlinkClick r:id="rId7"/>
              </a:rPr>
              <a:t>http://img3.imgbb.ru/f/6/3/f636a305f4e369fc1236542034cfe689.png</a:t>
            </a:r>
            <a:r>
              <a:rPr lang="ru-RU" sz="1400" dirty="0" smtClean="0">
                <a:latin typeface="Comic Sans MS" pitchFamily="66" charset="0"/>
              </a:rPr>
              <a:t> Львёнок и Черепаха</a:t>
            </a:r>
            <a:endParaRPr lang="ru-RU" sz="1400" dirty="0">
              <a:latin typeface="Comic Sans MS" pitchFamily="66" charset="0"/>
            </a:endParaRPr>
          </a:p>
        </p:txBody>
      </p:sp>
      <p:pic>
        <p:nvPicPr>
          <p:cNvPr id="2" name="Picture 41" descr="http://us.cdn3.123rf.com/168nwm/lol1ta/lol1ta1205/lol1ta120500029/13794449-illustration-of-isolated-palm-trees-with-coconut-on-white-background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0" y="142875"/>
            <a:ext cx="1785938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8" descr="http://us.cdn3.123rf.com/168nwm/yusufdemirci/yusufdemirci1206/yusufdemirci120600076/14200293-palm-island-%D0%B8%D0%BB%D0%BB%D1%8E%D1%81%D1%82%D1%80%D0%B0%D1%86%D0%B8%D0%B8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5143500"/>
            <a:ext cx="2032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10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5000636"/>
            <a:ext cx="1857388" cy="157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3132138" y="551815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ru-RU" b="1" spc="5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2266950" y="393223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ru-RU" b="1" spc="5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2122488" y="2581275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ru-RU" b="1" spc="5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81" name="Oval 9"/>
          <p:cNvSpPr>
            <a:spLocks noChangeArrowheads="1"/>
          </p:cNvSpPr>
          <p:nvPr/>
        </p:nvSpPr>
        <p:spPr bwMode="auto">
          <a:xfrm>
            <a:off x="4606925" y="14827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ru-RU" b="1" spc="5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82" name="Oval 10"/>
          <p:cNvSpPr>
            <a:spLocks noChangeArrowheads="1"/>
          </p:cNvSpPr>
          <p:nvPr/>
        </p:nvSpPr>
        <p:spPr bwMode="auto">
          <a:xfrm>
            <a:off x="4138613" y="29972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ru-RU" b="1" spc="5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83" name="Oval 11"/>
          <p:cNvSpPr>
            <a:spLocks noChangeArrowheads="1"/>
          </p:cNvSpPr>
          <p:nvPr/>
        </p:nvSpPr>
        <p:spPr bwMode="auto">
          <a:xfrm>
            <a:off x="6156325" y="37179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ru-RU" b="1" spc="5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84" name="Oval 12"/>
          <p:cNvSpPr>
            <a:spLocks noChangeArrowheads="1"/>
          </p:cNvSpPr>
          <p:nvPr/>
        </p:nvSpPr>
        <p:spPr bwMode="auto">
          <a:xfrm>
            <a:off x="7091363" y="2492375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ru-RU" b="1" spc="5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85" name="Oval 13"/>
          <p:cNvSpPr>
            <a:spLocks noChangeArrowheads="1"/>
          </p:cNvSpPr>
          <p:nvPr/>
        </p:nvSpPr>
        <p:spPr bwMode="auto">
          <a:xfrm>
            <a:off x="4319588" y="45974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ru-RU" b="1" spc="5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Oval 14"/>
          <p:cNvSpPr>
            <a:spLocks noChangeArrowheads="1"/>
          </p:cNvSpPr>
          <p:nvPr/>
        </p:nvSpPr>
        <p:spPr bwMode="auto">
          <a:xfrm>
            <a:off x="4356100" y="6443663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7" name="Oval 15"/>
          <p:cNvSpPr>
            <a:spLocks noChangeArrowheads="1"/>
          </p:cNvSpPr>
          <p:nvPr/>
        </p:nvSpPr>
        <p:spPr bwMode="auto">
          <a:xfrm>
            <a:off x="5867400" y="558958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ru-RU" b="1" spc="5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214546" y="5734050"/>
            <a:ext cx="16430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4572000" y="6156325"/>
            <a:ext cx="10001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4319588" y="4022725"/>
            <a:ext cx="8239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76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011863" y="5157788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6300788" y="3357563"/>
            <a:ext cx="10572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91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7235825" y="2492375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4067175" y="2349500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4319588" y="836613"/>
            <a:ext cx="8953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1835150" y="1989138"/>
            <a:ext cx="10223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37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051050" y="3284538"/>
            <a:ext cx="14493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611188" y="260350"/>
            <a:ext cx="360362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50 </a:t>
            </a:r>
            <a:r>
              <a:rPr lang="ru-RU" sz="66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+ 1 </a:t>
            </a:r>
          </a:p>
        </p:txBody>
      </p:sp>
      <p:pic>
        <p:nvPicPr>
          <p:cNvPr id="3111" name="Picture 39" descr="http://fs00.infourok.ru/images/doc/218/3123/28/hello_html_m4fb7c825.pn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75" y="4071938"/>
            <a:ext cx="1071563" cy="136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41" descr="http://us.cdn3.123rf.com/168nwm/lol1ta/lol1ta1205/lol1ta120500029/13794449-illustration-of-isolated-palm-trees-with-coconut-on-white-background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0" y="142875"/>
            <a:ext cx="1785938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8" descr="http://us.cdn3.123rf.com/168nwm/yusufdemirci/yusufdemirci1206/yusufdemirci120600076/14200293-palm-island-%D0%B8%D0%BB%D0%BB%D1%8E%D1%81%D1%82%D1%80%D0%B0%D1%86%D0%B8%D0%B8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5143500"/>
            <a:ext cx="2032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5000636"/>
            <a:ext cx="1857388" cy="157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0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val 9"/>
          <p:cNvSpPr>
            <a:spLocks noChangeArrowheads="1"/>
          </p:cNvSpPr>
          <p:nvPr/>
        </p:nvSpPr>
        <p:spPr bwMode="auto">
          <a:xfrm>
            <a:off x="2987675" y="5445125"/>
            <a:ext cx="360363" cy="3587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9" name="Oval 10"/>
          <p:cNvSpPr>
            <a:spLocks noChangeArrowheads="1"/>
          </p:cNvSpPr>
          <p:nvPr/>
        </p:nvSpPr>
        <p:spPr bwMode="auto">
          <a:xfrm>
            <a:off x="2266950" y="393223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0" name="Oval 11"/>
          <p:cNvSpPr>
            <a:spLocks noChangeArrowheads="1"/>
          </p:cNvSpPr>
          <p:nvPr/>
        </p:nvSpPr>
        <p:spPr bwMode="auto">
          <a:xfrm>
            <a:off x="2122488" y="2581275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1" name="Oval 12"/>
          <p:cNvSpPr>
            <a:spLocks noChangeArrowheads="1"/>
          </p:cNvSpPr>
          <p:nvPr/>
        </p:nvSpPr>
        <p:spPr bwMode="auto">
          <a:xfrm>
            <a:off x="4606925" y="14827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Oval 13"/>
          <p:cNvSpPr>
            <a:spLocks noChangeArrowheads="1"/>
          </p:cNvSpPr>
          <p:nvPr/>
        </p:nvSpPr>
        <p:spPr bwMode="auto">
          <a:xfrm>
            <a:off x="4138613" y="29972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Oval 14"/>
          <p:cNvSpPr>
            <a:spLocks noChangeArrowheads="1"/>
          </p:cNvSpPr>
          <p:nvPr/>
        </p:nvSpPr>
        <p:spPr bwMode="auto">
          <a:xfrm>
            <a:off x="6156325" y="37179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4" name="Oval 15"/>
          <p:cNvSpPr>
            <a:spLocks noChangeArrowheads="1"/>
          </p:cNvSpPr>
          <p:nvPr/>
        </p:nvSpPr>
        <p:spPr bwMode="auto">
          <a:xfrm>
            <a:off x="7091363" y="2492375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" name="Oval 16"/>
          <p:cNvSpPr>
            <a:spLocks noChangeArrowheads="1"/>
          </p:cNvSpPr>
          <p:nvPr/>
        </p:nvSpPr>
        <p:spPr bwMode="auto">
          <a:xfrm>
            <a:off x="4319588" y="45974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6" name="Oval 17"/>
          <p:cNvSpPr>
            <a:spLocks noChangeArrowheads="1"/>
          </p:cNvSpPr>
          <p:nvPr/>
        </p:nvSpPr>
        <p:spPr bwMode="auto">
          <a:xfrm>
            <a:off x="4356100" y="6443663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7" name="Oval 18"/>
          <p:cNvSpPr>
            <a:spLocks noChangeArrowheads="1"/>
          </p:cNvSpPr>
          <p:nvPr/>
        </p:nvSpPr>
        <p:spPr bwMode="auto">
          <a:xfrm>
            <a:off x="5867400" y="558958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611188" y="260350"/>
            <a:ext cx="424656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41 </a:t>
            </a:r>
            <a:r>
              <a:rPr lang="ru-RU" sz="66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+ </a:t>
            </a: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20 </a:t>
            </a:r>
            <a:endParaRPr lang="ru-RU" sz="6600" b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078" name="Line 30"/>
          <p:cNvSpPr>
            <a:spLocks noChangeShapeType="1"/>
          </p:cNvSpPr>
          <p:nvPr/>
        </p:nvSpPr>
        <p:spPr bwMode="auto">
          <a:xfrm>
            <a:off x="3286116" y="5786454"/>
            <a:ext cx="998547" cy="595296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8" name="Picture 39" descr="http://fs00.infourok.ru/images/doc/218/3123/28/hello_html_m4fb7c825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5" y="4857750"/>
            <a:ext cx="1071563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41" descr="http://us.cdn3.123rf.com/168nwm/lol1ta/lol1ta1205/lol1ta120500029/13794449-illustration-of-isolated-palm-trees-with-coconut-on-white-background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0" y="142875"/>
            <a:ext cx="1785938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8" descr="http://us.cdn3.123rf.com/168nwm/yusufdemirci/yusufdemirci1206/yusufdemirci120600076/14200293-palm-island-%D0%B8%D0%BB%D0%BB%D1%8E%D1%81%D1%82%D1%80%D0%B0%D1%86%D0%B8%D0%B8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5143500"/>
            <a:ext cx="2032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 Box 17"/>
          <p:cNvSpPr txBox="1">
            <a:spLocks noChangeArrowheads="1"/>
          </p:cNvSpPr>
          <p:nvPr/>
        </p:nvSpPr>
        <p:spPr bwMode="auto">
          <a:xfrm>
            <a:off x="4572000" y="6156325"/>
            <a:ext cx="9286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4319588" y="4022725"/>
            <a:ext cx="8953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76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011863" y="5157788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6300788" y="3357563"/>
            <a:ext cx="9858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91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0" name="Text Box 21"/>
          <p:cNvSpPr txBox="1">
            <a:spLocks noChangeArrowheads="1"/>
          </p:cNvSpPr>
          <p:nvPr/>
        </p:nvSpPr>
        <p:spPr bwMode="auto">
          <a:xfrm>
            <a:off x="7235825" y="2492375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1" name="Text Box 22"/>
          <p:cNvSpPr txBox="1">
            <a:spLocks noChangeArrowheads="1"/>
          </p:cNvSpPr>
          <p:nvPr/>
        </p:nvSpPr>
        <p:spPr bwMode="auto">
          <a:xfrm>
            <a:off x="4067175" y="2349500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52" name="Text Box 23"/>
          <p:cNvSpPr txBox="1">
            <a:spLocks noChangeArrowheads="1"/>
          </p:cNvSpPr>
          <p:nvPr/>
        </p:nvSpPr>
        <p:spPr bwMode="auto">
          <a:xfrm>
            <a:off x="4319588" y="836613"/>
            <a:ext cx="8953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3" name="Text Box 24"/>
          <p:cNvSpPr txBox="1">
            <a:spLocks noChangeArrowheads="1"/>
          </p:cNvSpPr>
          <p:nvPr/>
        </p:nvSpPr>
        <p:spPr bwMode="auto">
          <a:xfrm>
            <a:off x="1835150" y="1989138"/>
            <a:ext cx="9509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37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4" name="Text Box 25"/>
          <p:cNvSpPr txBox="1">
            <a:spLocks noChangeArrowheads="1"/>
          </p:cNvSpPr>
          <p:nvPr/>
        </p:nvSpPr>
        <p:spPr bwMode="auto">
          <a:xfrm>
            <a:off x="2051050" y="3284538"/>
            <a:ext cx="11636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2428860" y="5734050"/>
            <a:ext cx="142875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000" b="1" spc="50" dirty="0" smtClean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51</a:t>
            </a:r>
            <a:endParaRPr lang="ru-RU" sz="60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7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5000636"/>
            <a:ext cx="1857388" cy="157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7"/>
          <p:cNvSpPr>
            <a:spLocks noChangeArrowheads="1"/>
          </p:cNvSpPr>
          <p:nvPr/>
        </p:nvSpPr>
        <p:spPr bwMode="auto">
          <a:xfrm>
            <a:off x="2266950" y="393223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3" name="Oval 8"/>
          <p:cNvSpPr>
            <a:spLocks noChangeArrowheads="1"/>
          </p:cNvSpPr>
          <p:nvPr/>
        </p:nvSpPr>
        <p:spPr bwMode="auto">
          <a:xfrm>
            <a:off x="2122488" y="2581275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4" name="Oval 9"/>
          <p:cNvSpPr>
            <a:spLocks noChangeArrowheads="1"/>
          </p:cNvSpPr>
          <p:nvPr/>
        </p:nvSpPr>
        <p:spPr bwMode="auto">
          <a:xfrm>
            <a:off x="4606925" y="14827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Oval 10"/>
          <p:cNvSpPr>
            <a:spLocks noChangeArrowheads="1"/>
          </p:cNvSpPr>
          <p:nvPr/>
        </p:nvSpPr>
        <p:spPr bwMode="auto">
          <a:xfrm>
            <a:off x="4138613" y="29972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6" name="Oval 11"/>
          <p:cNvSpPr>
            <a:spLocks noChangeArrowheads="1"/>
          </p:cNvSpPr>
          <p:nvPr/>
        </p:nvSpPr>
        <p:spPr bwMode="auto">
          <a:xfrm>
            <a:off x="6156325" y="37179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7" name="Oval 12"/>
          <p:cNvSpPr>
            <a:spLocks noChangeArrowheads="1"/>
          </p:cNvSpPr>
          <p:nvPr/>
        </p:nvSpPr>
        <p:spPr bwMode="auto">
          <a:xfrm>
            <a:off x="7091363" y="2492375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8" name="Oval 13"/>
          <p:cNvSpPr>
            <a:spLocks noChangeArrowheads="1"/>
          </p:cNvSpPr>
          <p:nvPr/>
        </p:nvSpPr>
        <p:spPr bwMode="auto">
          <a:xfrm>
            <a:off x="4319588" y="45974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9" name="Oval 14"/>
          <p:cNvSpPr>
            <a:spLocks noChangeArrowheads="1"/>
          </p:cNvSpPr>
          <p:nvPr/>
        </p:nvSpPr>
        <p:spPr bwMode="auto">
          <a:xfrm>
            <a:off x="4356100" y="6443663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0" name="Oval 15"/>
          <p:cNvSpPr>
            <a:spLocks noChangeArrowheads="1"/>
          </p:cNvSpPr>
          <p:nvPr/>
        </p:nvSpPr>
        <p:spPr bwMode="auto">
          <a:xfrm>
            <a:off x="5867400" y="558958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611188" y="260350"/>
            <a:ext cx="331152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83 </a:t>
            </a:r>
            <a:r>
              <a:rPr lang="ru-RU" sz="66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- </a:t>
            </a: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7 </a:t>
            </a:r>
            <a:endParaRPr lang="ru-RU" sz="6600" b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 flipH="1" flipV="1">
            <a:off x="4427538" y="4868863"/>
            <a:ext cx="0" cy="1439862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4" name="Oval 29"/>
          <p:cNvSpPr>
            <a:spLocks noChangeArrowheads="1"/>
          </p:cNvSpPr>
          <p:nvPr/>
        </p:nvSpPr>
        <p:spPr bwMode="auto">
          <a:xfrm>
            <a:off x="2987675" y="5445125"/>
            <a:ext cx="360363" cy="3587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9" name="Picture 39" descr="http://fs00.infourok.ru/images/doc/218/3123/28/hello_html_m4fb7c825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88" y="3429000"/>
            <a:ext cx="1071562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1" descr="http://us.cdn3.123rf.com/168nwm/lol1ta/lol1ta1205/lol1ta120500029/13794449-illustration-of-isolated-palm-trees-with-coconut-on-white-background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0" y="142875"/>
            <a:ext cx="1785938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Picture 8" descr="http://us.cdn3.123rf.com/168nwm/yusufdemirci/yusufdemirci1206/yusufdemirci120600076/14200293-palm-island-%D0%B8%D0%BB%D0%BB%D1%8E%D1%81%D1%82%D1%80%D0%B0%D1%86%D0%B8%D0%B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5143500"/>
            <a:ext cx="2032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4572000" y="6156325"/>
            <a:ext cx="107157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6" name="Text Box 18"/>
          <p:cNvSpPr txBox="1">
            <a:spLocks noChangeArrowheads="1"/>
          </p:cNvSpPr>
          <p:nvPr/>
        </p:nvSpPr>
        <p:spPr bwMode="auto">
          <a:xfrm>
            <a:off x="4319588" y="4022725"/>
            <a:ext cx="103823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76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6011863" y="5157788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</a:p>
        </p:txBody>
      </p:sp>
      <p:sp>
        <p:nvSpPr>
          <p:cNvPr id="38" name="Text Box 20"/>
          <p:cNvSpPr txBox="1">
            <a:spLocks noChangeArrowheads="1"/>
          </p:cNvSpPr>
          <p:nvPr/>
        </p:nvSpPr>
        <p:spPr bwMode="auto">
          <a:xfrm>
            <a:off x="6300788" y="3357563"/>
            <a:ext cx="8429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91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9" name="Text Box 21"/>
          <p:cNvSpPr txBox="1">
            <a:spLocks noChangeArrowheads="1"/>
          </p:cNvSpPr>
          <p:nvPr/>
        </p:nvSpPr>
        <p:spPr bwMode="auto">
          <a:xfrm>
            <a:off x="7235825" y="2492375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4067175" y="2349500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41" name="Text Box 23"/>
          <p:cNvSpPr txBox="1">
            <a:spLocks noChangeArrowheads="1"/>
          </p:cNvSpPr>
          <p:nvPr/>
        </p:nvSpPr>
        <p:spPr bwMode="auto">
          <a:xfrm>
            <a:off x="4319588" y="836613"/>
            <a:ext cx="8239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2" name="Text Box 24"/>
          <p:cNvSpPr txBox="1">
            <a:spLocks noChangeArrowheads="1"/>
          </p:cNvSpPr>
          <p:nvPr/>
        </p:nvSpPr>
        <p:spPr bwMode="auto">
          <a:xfrm>
            <a:off x="1835150" y="1989138"/>
            <a:ext cx="9509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37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3" name="Text Box 25"/>
          <p:cNvSpPr txBox="1">
            <a:spLocks noChangeArrowheads="1"/>
          </p:cNvSpPr>
          <p:nvPr/>
        </p:nvSpPr>
        <p:spPr bwMode="auto">
          <a:xfrm>
            <a:off x="2051050" y="3284538"/>
            <a:ext cx="11636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4" name="Text Box 16"/>
          <p:cNvSpPr txBox="1">
            <a:spLocks noChangeArrowheads="1"/>
          </p:cNvSpPr>
          <p:nvPr/>
        </p:nvSpPr>
        <p:spPr bwMode="auto">
          <a:xfrm>
            <a:off x="2285984" y="5734050"/>
            <a:ext cx="120651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000" b="1" spc="50" dirty="0" smtClean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51</a:t>
            </a:r>
            <a:endParaRPr lang="ru-RU" sz="60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8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5000636"/>
            <a:ext cx="1857388" cy="157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Line 30"/>
          <p:cNvSpPr>
            <a:spLocks noChangeShapeType="1"/>
          </p:cNvSpPr>
          <p:nvPr/>
        </p:nvSpPr>
        <p:spPr bwMode="auto">
          <a:xfrm>
            <a:off x="3286116" y="5786454"/>
            <a:ext cx="998547" cy="595296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7"/>
          <p:cNvSpPr>
            <a:spLocks noChangeArrowheads="1"/>
          </p:cNvSpPr>
          <p:nvPr/>
        </p:nvSpPr>
        <p:spPr bwMode="auto">
          <a:xfrm>
            <a:off x="2266950" y="393223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7" name="Oval 8"/>
          <p:cNvSpPr>
            <a:spLocks noChangeArrowheads="1"/>
          </p:cNvSpPr>
          <p:nvPr/>
        </p:nvSpPr>
        <p:spPr bwMode="auto">
          <a:xfrm>
            <a:off x="2122488" y="2581275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8" name="Oval 9"/>
          <p:cNvSpPr>
            <a:spLocks noChangeArrowheads="1"/>
          </p:cNvSpPr>
          <p:nvPr/>
        </p:nvSpPr>
        <p:spPr bwMode="auto">
          <a:xfrm>
            <a:off x="4606925" y="14827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Oval 10"/>
          <p:cNvSpPr>
            <a:spLocks noChangeArrowheads="1"/>
          </p:cNvSpPr>
          <p:nvPr/>
        </p:nvSpPr>
        <p:spPr bwMode="auto">
          <a:xfrm>
            <a:off x="4138613" y="29972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0" name="Oval 11"/>
          <p:cNvSpPr>
            <a:spLocks noChangeArrowheads="1"/>
          </p:cNvSpPr>
          <p:nvPr/>
        </p:nvSpPr>
        <p:spPr bwMode="auto">
          <a:xfrm>
            <a:off x="6156325" y="37179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1" name="Oval 12"/>
          <p:cNvSpPr>
            <a:spLocks noChangeArrowheads="1"/>
          </p:cNvSpPr>
          <p:nvPr/>
        </p:nvSpPr>
        <p:spPr bwMode="auto">
          <a:xfrm>
            <a:off x="7091363" y="2492375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2" name="Oval 13"/>
          <p:cNvSpPr>
            <a:spLocks noChangeArrowheads="1"/>
          </p:cNvSpPr>
          <p:nvPr/>
        </p:nvSpPr>
        <p:spPr bwMode="auto">
          <a:xfrm>
            <a:off x="4319588" y="45974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3" name="Oval 14"/>
          <p:cNvSpPr>
            <a:spLocks noChangeArrowheads="1"/>
          </p:cNvSpPr>
          <p:nvPr/>
        </p:nvSpPr>
        <p:spPr bwMode="auto">
          <a:xfrm>
            <a:off x="4356100" y="6443663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4" name="Oval 15"/>
          <p:cNvSpPr>
            <a:spLocks noChangeArrowheads="1"/>
          </p:cNvSpPr>
          <p:nvPr/>
        </p:nvSpPr>
        <p:spPr bwMode="auto">
          <a:xfrm>
            <a:off x="5867400" y="558958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611188" y="260350"/>
            <a:ext cx="396081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80 </a:t>
            </a:r>
            <a:r>
              <a:rPr lang="ru-RU" sz="66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+ </a:t>
            </a: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20 </a:t>
            </a:r>
            <a:endParaRPr lang="ru-RU" sz="6600" b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157" name="Line 28"/>
          <p:cNvSpPr>
            <a:spLocks noChangeShapeType="1"/>
          </p:cNvSpPr>
          <p:nvPr/>
        </p:nvSpPr>
        <p:spPr bwMode="auto">
          <a:xfrm flipH="1" flipV="1">
            <a:off x="4427538" y="4868863"/>
            <a:ext cx="0" cy="1439862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49" name="Line 29"/>
          <p:cNvSpPr>
            <a:spLocks noChangeShapeType="1"/>
          </p:cNvSpPr>
          <p:nvPr/>
        </p:nvSpPr>
        <p:spPr bwMode="auto">
          <a:xfrm flipH="1" flipV="1">
            <a:off x="2484438" y="4149725"/>
            <a:ext cx="1727200" cy="574675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9" name="Oval 30"/>
          <p:cNvSpPr>
            <a:spLocks noChangeArrowheads="1"/>
          </p:cNvSpPr>
          <p:nvPr/>
        </p:nvSpPr>
        <p:spPr bwMode="auto">
          <a:xfrm>
            <a:off x="2987675" y="5445125"/>
            <a:ext cx="360363" cy="3587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0" name="Picture 39" descr="http://fs00.infourok.ru/images/doc/218/3123/28/hello_html_m4fb7c825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25" y="3000375"/>
            <a:ext cx="1071563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41" descr="http://us.cdn3.123rf.com/168nwm/lol1ta/lol1ta1205/lol1ta120500029/13794449-illustration-of-isolated-palm-trees-with-coconut-on-white-background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0" y="142875"/>
            <a:ext cx="1785938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2" name="Picture 8" descr="http://us.cdn3.123rf.com/168nwm/yusufdemirci/yusufdemirci1206/yusufdemirci120600076/14200293-palm-island-%D0%B8%D0%BB%D0%BB%D1%8E%D1%81%D1%82%D1%80%D0%B0%D1%86%D0%B8%D0%B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5143500"/>
            <a:ext cx="2032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17"/>
          <p:cNvSpPr txBox="1">
            <a:spLocks noChangeArrowheads="1"/>
          </p:cNvSpPr>
          <p:nvPr/>
        </p:nvSpPr>
        <p:spPr bwMode="auto">
          <a:xfrm>
            <a:off x="4572000" y="6156325"/>
            <a:ext cx="10001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0" name="Text Box 18"/>
          <p:cNvSpPr txBox="1">
            <a:spLocks noChangeArrowheads="1"/>
          </p:cNvSpPr>
          <p:nvPr/>
        </p:nvSpPr>
        <p:spPr bwMode="auto">
          <a:xfrm>
            <a:off x="4319588" y="4022725"/>
            <a:ext cx="8239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76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1" name="Text Box 19"/>
          <p:cNvSpPr txBox="1">
            <a:spLocks noChangeArrowheads="1"/>
          </p:cNvSpPr>
          <p:nvPr/>
        </p:nvSpPr>
        <p:spPr bwMode="auto">
          <a:xfrm>
            <a:off x="6011863" y="5157788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6300788" y="3357563"/>
            <a:ext cx="8429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91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3" name="Text Box 21"/>
          <p:cNvSpPr txBox="1">
            <a:spLocks noChangeArrowheads="1"/>
          </p:cNvSpPr>
          <p:nvPr/>
        </p:nvSpPr>
        <p:spPr bwMode="auto">
          <a:xfrm>
            <a:off x="7235825" y="2492375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4" name="Text Box 22"/>
          <p:cNvSpPr txBox="1">
            <a:spLocks noChangeArrowheads="1"/>
          </p:cNvSpPr>
          <p:nvPr/>
        </p:nvSpPr>
        <p:spPr bwMode="auto">
          <a:xfrm>
            <a:off x="4067175" y="2349500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45" name="Text Box 23"/>
          <p:cNvSpPr txBox="1">
            <a:spLocks noChangeArrowheads="1"/>
          </p:cNvSpPr>
          <p:nvPr/>
        </p:nvSpPr>
        <p:spPr bwMode="auto">
          <a:xfrm>
            <a:off x="4319588" y="836613"/>
            <a:ext cx="8953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1835150" y="1989138"/>
            <a:ext cx="8794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37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7" name="Text Box 25"/>
          <p:cNvSpPr txBox="1">
            <a:spLocks noChangeArrowheads="1"/>
          </p:cNvSpPr>
          <p:nvPr/>
        </p:nvSpPr>
        <p:spPr bwMode="auto">
          <a:xfrm>
            <a:off x="2051050" y="3284538"/>
            <a:ext cx="12350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8" name="Text Box 16"/>
          <p:cNvSpPr txBox="1">
            <a:spLocks noChangeArrowheads="1"/>
          </p:cNvSpPr>
          <p:nvPr/>
        </p:nvSpPr>
        <p:spPr bwMode="auto">
          <a:xfrm>
            <a:off x="2143109" y="5734050"/>
            <a:ext cx="134939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000" b="1" spc="50" dirty="0" smtClean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51</a:t>
            </a:r>
            <a:endParaRPr lang="ru-RU" sz="60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9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5000636"/>
            <a:ext cx="1857388" cy="157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3286116" y="5786454"/>
            <a:ext cx="998547" cy="595296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7"/>
          <p:cNvSpPr>
            <a:spLocks noChangeArrowheads="1"/>
          </p:cNvSpPr>
          <p:nvPr/>
        </p:nvSpPr>
        <p:spPr bwMode="auto">
          <a:xfrm>
            <a:off x="2266950" y="393223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1" name="Oval 8"/>
          <p:cNvSpPr>
            <a:spLocks noChangeArrowheads="1"/>
          </p:cNvSpPr>
          <p:nvPr/>
        </p:nvSpPr>
        <p:spPr bwMode="auto">
          <a:xfrm>
            <a:off x="2051050" y="2565400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Oval 9"/>
          <p:cNvSpPr>
            <a:spLocks noChangeArrowheads="1"/>
          </p:cNvSpPr>
          <p:nvPr/>
        </p:nvSpPr>
        <p:spPr bwMode="auto">
          <a:xfrm>
            <a:off x="4606925" y="14827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Oval 10"/>
          <p:cNvSpPr>
            <a:spLocks noChangeArrowheads="1"/>
          </p:cNvSpPr>
          <p:nvPr/>
        </p:nvSpPr>
        <p:spPr bwMode="auto">
          <a:xfrm>
            <a:off x="4138613" y="29972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Oval 11"/>
          <p:cNvSpPr>
            <a:spLocks noChangeArrowheads="1"/>
          </p:cNvSpPr>
          <p:nvPr/>
        </p:nvSpPr>
        <p:spPr bwMode="auto">
          <a:xfrm>
            <a:off x="6156325" y="37179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Oval 12"/>
          <p:cNvSpPr>
            <a:spLocks noChangeArrowheads="1"/>
          </p:cNvSpPr>
          <p:nvPr/>
        </p:nvSpPr>
        <p:spPr bwMode="auto">
          <a:xfrm>
            <a:off x="7091363" y="2492375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Oval 13"/>
          <p:cNvSpPr>
            <a:spLocks noChangeArrowheads="1"/>
          </p:cNvSpPr>
          <p:nvPr/>
        </p:nvSpPr>
        <p:spPr bwMode="auto">
          <a:xfrm>
            <a:off x="4319588" y="45974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7" name="Oval 14"/>
          <p:cNvSpPr>
            <a:spLocks noChangeArrowheads="1"/>
          </p:cNvSpPr>
          <p:nvPr/>
        </p:nvSpPr>
        <p:spPr bwMode="auto">
          <a:xfrm>
            <a:off x="4356100" y="6443663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8" name="Oval 15"/>
          <p:cNvSpPr>
            <a:spLocks noChangeArrowheads="1"/>
          </p:cNvSpPr>
          <p:nvPr/>
        </p:nvSpPr>
        <p:spPr bwMode="auto">
          <a:xfrm>
            <a:off x="5867400" y="558958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611188" y="260350"/>
            <a:ext cx="331152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42 </a:t>
            </a:r>
            <a:r>
              <a:rPr lang="ru-RU" sz="66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- </a:t>
            </a: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 </a:t>
            </a:r>
            <a:endParaRPr lang="ru-RU" sz="6600" b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181" name="Line 28"/>
          <p:cNvSpPr>
            <a:spLocks noChangeShapeType="1"/>
          </p:cNvSpPr>
          <p:nvPr/>
        </p:nvSpPr>
        <p:spPr bwMode="auto">
          <a:xfrm flipH="1" flipV="1">
            <a:off x="4427538" y="4868863"/>
            <a:ext cx="0" cy="1439862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2" name="Line 29"/>
          <p:cNvSpPr>
            <a:spLocks noChangeShapeType="1"/>
          </p:cNvSpPr>
          <p:nvPr/>
        </p:nvSpPr>
        <p:spPr bwMode="auto">
          <a:xfrm flipH="1" flipV="1">
            <a:off x="2484438" y="4149725"/>
            <a:ext cx="1727200" cy="574675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 flipH="1" flipV="1">
            <a:off x="2195513" y="2852738"/>
            <a:ext cx="73025" cy="1081087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4" name="Oval 31"/>
          <p:cNvSpPr>
            <a:spLocks noChangeArrowheads="1"/>
          </p:cNvSpPr>
          <p:nvPr/>
        </p:nvSpPr>
        <p:spPr bwMode="auto">
          <a:xfrm>
            <a:off x="2987675" y="5445125"/>
            <a:ext cx="360363" cy="3587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1" name="Picture 39" descr="http://fs00.infourok.ru/images/doc/218/3123/28/hello_html_m4fb7c825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50" y="1571625"/>
            <a:ext cx="1071563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6" name="Picture 41" descr="http://us.cdn3.123rf.com/168nwm/lol1ta/lol1ta1205/lol1ta120500029/13794449-illustration-of-isolated-palm-trees-with-coconut-on-white-background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0" y="142875"/>
            <a:ext cx="1785938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7" name="Picture 8" descr="http://us.cdn3.123rf.com/168nwm/yusufdemirci/yusufdemirci1206/yusufdemirci120600076/14200293-palm-island-%D0%B8%D0%BB%D0%BB%D1%8E%D1%81%D1%82%D1%80%D0%B0%D1%86%D0%B8%D0%B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5143500"/>
            <a:ext cx="2032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4572000" y="6156325"/>
            <a:ext cx="9286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8" name="Text Box 18"/>
          <p:cNvSpPr txBox="1">
            <a:spLocks noChangeArrowheads="1"/>
          </p:cNvSpPr>
          <p:nvPr/>
        </p:nvSpPr>
        <p:spPr bwMode="auto">
          <a:xfrm>
            <a:off x="4319588" y="4022725"/>
            <a:ext cx="8953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76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9" name="Text Box 19"/>
          <p:cNvSpPr txBox="1">
            <a:spLocks noChangeArrowheads="1"/>
          </p:cNvSpPr>
          <p:nvPr/>
        </p:nvSpPr>
        <p:spPr bwMode="auto">
          <a:xfrm>
            <a:off x="6011863" y="5157788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6300788" y="3357563"/>
            <a:ext cx="91441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91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1" name="Text Box 21"/>
          <p:cNvSpPr txBox="1">
            <a:spLocks noChangeArrowheads="1"/>
          </p:cNvSpPr>
          <p:nvPr/>
        </p:nvSpPr>
        <p:spPr bwMode="auto">
          <a:xfrm>
            <a:off x="7235825" y="2492375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2" name="Text Box 22"/>
          <p:cNvSpPr txBox="1">
            <a:spLocks noChangeArrowheads="1"/>
          </p:cNvSpPr>
          <p:nvPr/>
        </p:nvSpPr>
        <p:spPr bwMode="auto">
          <a:xfrm>
            <a:off x="4067175" y="2349500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43" name="Text Box 23"/>
          <p:cNvSpPr txBox="1">
            <a:spLocks noChangeArrowheads="1"/>
          </p:cNvSpPr>
          <p:nvPr/>
        </p:nvSpPr>
        <p:spPr bwMode="auto">
          <a:xfrm>
            <a:off x="4319588" y="836613"/>
            <a:ext cx="8953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1835150" y="1989138"/>
            <a:ext cx="9509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37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5" name="Text Box 25"/>
          <p:cNvSpPr txBox="1">
            <a:spLocks noChangeArrowheads="1"/>
          </p:cNvSpPr>
          <p:nvPr/>
        </p:nvSpPr>
        <p:spPr bwMode="auto">
          <a:xfrm>
            <a:off x="2051050" y="3284538"/>
            <a:ext cx="11636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6" name="Text Box 16"/>
          <p:cNvSpPr txBox="1">
            <a:spLocks noChangeArrowheads="1"/>
          </p:cNvSpPr>
          <p:nvPr/>
        </p:nvSpPr>
        <p:spPr bwMode="auto">
          <a:xfrm>
            <a:off x="2285985" y="5734050"/>
            <a:ext cx="120651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000" b="1" spc="50" dirty="0" smtClean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51</a:t>
            </a:r>
            <a:endParaRPr lang="ru-RU" sz="60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0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5000636"/>
            <a:ext cx="1857388" cy="157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3286116" y="5786454"/>
            <a:ext cx="998547" cy="595296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7"/>
          <p:cNvSpPr>
            <a:spLocks noChangeArrowheads="1"/>
          </p:cNvSpPr>
          <p:nvPr/>
        </p:nvSpPr>
        <p:spPr bwMode="auto">
          <a:xfrm>
            <a:off x="2266950" y="393223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5" name="Oval 8"/>
          <p:cNvSpPr>
            <a:spLocks noChangeArrowheads="1"/>
          </p:cNvSpPr>
          <p:nvPr/>
        </p:nvSpPr>
        <p:spPr bwMode="auto">
          <a:xfrm>
            <a:off x="2051050" y="2565400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6" name="Oval 9"/>
          <p:cNvSpPr>
            <a:spLocks noChangeArrowheads="1"/>
          </p:cNvSpPr>
          <p:nvPr/>
        </p:nvSpPr>
        <p:spPr bwMode="auto">
          <a:xfrm>
            <a:off x="4606925" y="14827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Oval 10"/>
          <p:cNvSpPr>
            <a:spLocks noChangeArrowheads="1"/>
          </p:cNvSpPr>
          <p:nvPr/>
        </p:nvSpPr>
        <p:spPr bwMode="auto">
          <a:xfrm>
            <a:off x="4138613" y="29972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Oval 11"/>
          <p:cNvSpPr>
            <a:spLocks noChangeArrowheads="1"/>
          </p:cNvSpPr>
          <p:nvPr/>
        </p:nvSpPr>
        <p:spPr bwMode="auto">
          <a:xfrm>
            <a:off x="6156325" y="37179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Oval 12"/>
          <p:cNvSpPr>
            <a:spLocks noChangeArrowheads="1"/>
          </p:cNvSpPr>
          <p:nvPr/>
        </p:nvSpPr>
        <p:spPr bwMode="auto">
          <a:xfrm>
            <a:off x="7091363" y="2492375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0" name="Oval 13"/>
          <p:cNvSpPr>
            <a:spLocks noChangeArrowheads="1"/>
          </p:cNvSpPr>
          <p:nvPr/>
        </p:nvSpPr>
        <p:spPr bwMode="auto">
          <a:xfrm>
            <a:off x="4319588" y="45974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1" name="Oval 14"/>
          <p:cNvSpPr>
            <a:spLocks noChangeArrowheads="1"/>
          </p:cNvSpPr>
          <p:nvPr/>
        </p:nvSpPr>
        <p:spPr bwMode="auto">
          <a:xfrm>
            <a:off x="4356100" y="6443663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Oval 15"/>
          <p:cNvSpPr>
            <a:spLocks noChangeArrowheads="1"/>
          </p:cNvSpPr>
          <p:nvPr/>
        </p:nvSpPr>
        <p:spPr bwMode="auto">
          <a:xfrm>
            <a:off x="5867400" y="558958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528647" y="260350"/>
            <a:ext cx="331152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57 </a:t>
            </a:r>
            <a:r>
              <a:rPr lang="ru-RU" sz="66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- </a:t>
            </a: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7</a:t>
            </a:r>
            <a:endParaRPr lang="ru-RU" sz="6600" b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205" name="Line 28"/>
          <p:cNvSpPr>
            <a:spLocks noChangeShapeType="1"/>
          </p:cNvSpPr>
          <p:nvPr/>
        </p:nvSpPr>
        <p:spPr bwMode="auto">
          <a:xfrm flipH="1" flipV="1">
            <a:off x="4427538" y="4868863"/>
            <a:ext cx="0" cy="1439862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06" name="Line 29"/>
          <p:cNvSpPr>
            <a:spLocks noChangeShapeType="1"/>
          </p:cNvSpPr>
          <p:nvPr/>
        </p:nvSpPr>
        <p:spPr bwMode="auto">
          <a:xfrm flipH="1" flipV="1">
            <a:off x="2484438" y="4149725"/>
            <a:ext cx="1727200" cy="574675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07" name="Line 30"/>
          <p:cNvSpPr>
            <a:spLocks noChangeShapeType="1"/>
          </p:cNvSpPr>
          <p:nvPr/>
        </p:nvSpPr>
        <p:spPr bwMode="auto">
          <a:xfrm flipH="1" flipV="1">
            <a:off x="2195513" y="2852738"/>
            <a:ext cx="73025" cy="1081087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 flipV="1">
            <a:off x="2339975" y="1628775"/>
            <a:ext cx="2232025" cy="1008063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09" name="Oval 32"/>
          <p:cNvSpPr>
            <a:spLocks noChangeArrowheads="1"/>
          </p:cNvSpPr>
          <p:nvPr/>
        </p:nvSpPr>
        <p:spPr bwMode="auto">
          <a:xfrm>
            <a:off x="2987675" y="5445125"/>
            <a:ext cx="360363" cy="3587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2" name="Picture 39" descr="http://fs00.infourok.ru/images/doc/218/3123/28/hello_html_m4fb7c825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88" y="285750"/>
            <a:ext cx="1071562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1" name="Picture 41" descr="http://us.cdn3.123rf.com/168nwm/lol1ta/lol1ta1205/lol1ta120500029/13794449-illustration-of-isolated-palm-trees-with-coconut-on-white-background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0" y="142875"/>
            <a:ext cx="1785938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2" name="Picture 8" descr="http://us.cdn3.123rf.com/168nwm/yusufdemirci/yusufdemirci1206/yusufdemirci120600076/14200293-palm-island-%D0%B8%D0%BB%D0%BB%D1%8E%D1%81%D1%82%D1%80%D0%B0%D1%86%D0%B8%D0%B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5143500"/>
            <a:ext cx="2032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4489458" y="6156325"/>
            <a:ext cx="115411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9" name="Text Box 18"/>
          <p:cNvSpPr txBox="1">
            <a:spLocks noChangeArrowheads="1"/>
          </p:cNvSpPr>
          <p:nvPr/>
        </p:nvSpPr>
        <p:spPr bwMode="auto">
          <a:xfrm>
            <a:off x="4237047" y="4022725"/>
            <a:ext cx="8239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76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0" name="Text Box 19"/>
          <p:cNvSpPr txBox="1">
            <a:spLocks noChangeArrowheads="1"/>
          </p:cNvSpPr>
          <p:nvPr/>
        </p:nvSpPr>
        <p:spPr bwMode="auto">
          <a:xfrm>
            <a:off x="5929322" y="5157788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</a:p>
        </p:txBody>
      </p:sp>
      <p:sp>
        <p:nvSpPr>
          <p:cNvPr id="41" name="Text Box 20"/>
          <p:cNvSpPr txBox="1">
            <a:spLocks noChangeArrowheads="1"/>
          </p:cNvSpPr>
          <p:nvPr/>
        </p:nvSpPr>
        <p:spPr bwMode="auto">
          <a:xfrm>
            <a:off x="6300788" y="3357563"/>
            <a:ext cx="11287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91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2" name="Text Box 21"/>
          <p:cNvSpPr txBox="1">
            <a:spLocks noChangeArrowheads="1"/>
          </p:cNvSpPr>
          <p:nvPr/>
        </p:nvSpPr>
        <p:spPr bwMode="auto">
          <a:xfrm>
            <a:off x="7235825" y="2492375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3" name="Text Box 22"/>
          <p:cNvSpPr txBox="1">
            <a:spLocks noChangeArrowheads="1"/>
          </p:cNvSpPr>
          <p:nvPr/>
        </p:nvSpPr>
        <p:spPr bwMode="auto">
          <a:xfrm>
            <a:off x="3984634" y="2349500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44" name="Text Box 23"/>
          <p:cNvSpPr txBox="1">
            <a:spLocks noChangeArrowheads="1"/>
          </p:cNvSpPr>
          <p:nvPr/>
        </p:nvSpPr>
        <p:spPr bwMode="auto">
          <a:xfrm>
            <a:off x="3846517" y="836613"/>
            <a:ext cx="89535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5" name="Text Box 24"/>
          <p:cNvSpPr txBox="1">
            <a:spLocks noChangeArrowheads="1"/>
          </p:cNvSpPr>
          <p:nvPr/>
        </p:nvSpPr>
        <p:spPr bwMode="auto">
          <a:xfrm>
            <a:off x="1752608" y="1989138"/>
            <a:ext cx="110487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37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6" name="Text Box 25"/>
          <p:cNvSpPr txBox="1">
            <a:spLocks noChangeArrowheads="1"/>
          </p:cNvSpPr>
          <p:nvPr/>
        </p:nvSpPr>
        <p:spPr bwMode="auto">
          <a:xfrm>
            <a:off x="1968509" y="3284538"/>
            <a:ext cx="12350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2132006" y="5734050"/>
            <a:ext cx="127795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000" b="1" spc="50" dirty="0" smtClean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51</a:t>
            </a:r>
            <a:endParaRPr lang="ru-RU" sz="60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1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5000636"/>
            <a:ext cx="1857388" cy="157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Line 30"/>
          <p:cNvSpPr>
            <a:spLocks noChangeShapeType="1"/>
          </p:cNvSpPr>
          <p:nvPr/>
        </p:nvSpPr>
        <p:spPr bwMode="auto">
          <a:xfrm>
            <a:off x="3286116" y="5786454"/>
            <a:ext cx="998547" cy="595296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7"/>
          <p:cNvSpPr>
            <a:spLocks noChangeArrowheads="1"/>
          </p:cNvSpPr>
          <p:nvPr/>
        </p:nvSpPr>
        <p:spPr bwMode="auto">
          <a:xfrm>
            <a:off x="2266950" y="393223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19" name="Oval 8"/>
          <p:cNvSpPr>
            <a:spLocks noChangeArrowheads="1"/>
          </p:cNvSpPr>
          <p:nvPr/>
        </p:nvSpPr>
        <p:spPr bwMode="auto">
          <a:xfrm>
            <a:off x="2051050" y="2565400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0" name="Oval 9"/>
          <p:cNvSpPr>
            <a:spLocks noChangeArrowheads="1"/>
          </p:cNvSpPr>
          <p:nvPr/>
        </p:nvSpPr>
        <p:spPr bwMode="auto">
          <a:xfrm>
            <a:off x="4606925" y="14827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Oval 10"/>
          <p:cNvSpPr>
            <a:spLocks noChangeArrowheads="1"/>
          </p:cNvSpPr>
          <p:nvPr/>
        </p:nvSpPr>
        <p:spPr bwMode="auto">
          <a:xfrm>
            <a:off x="4138613" y="29972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2" name="Oval 11"/>
          <p:cNvSpPr>
            <a:spLocks noChangeArrowheads="1"/>
          </p:cNvSpPr>
          <p:nvPr/>
        </p:nvSpPr>
        <p:spPr bwMode="auto">
          <a:xfrm>
            <a:off x="6156325" y="37179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Oval 12"/>
          <p:cNvSpPr>
            <a:spLocks noChangeArrowheads="1"/>
          </p:cNvSpPr>
          <p:nvPr/>
        </p:nvSpPr>
        <p:spPr bwMode="auto">
          <a:xfrm>
            <a:off x="7091363" y="2492375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4" name="Oval 13"/>
          <p:cNvSpPr>
            <a:spLocks noChangeArrowheads="1"/>
          </p:cNvSpPr>
          <p:nvPr/>
        </p:nvSpPr>
        <p:spPr bwMode="auto">
          <a:xfrm>
            <a:off x="4319588" y="45974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5" name="Oval 14"/>
          <p:cNvSpPr>
            <a:spLocks noChangeArrowheads="1"/>
          </p:cNvSpPr>
          <p:nvPr/>
        </p:nvSpPr>
        <p:spPr bwMode="auto">
          <a:xfrm>
            <a:off x="4356100" y="6443663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6" name="Oval 15"/>
          <p:cNvSpPr>
            <a:spLocks noChangeArrowheads="1"/>
          </p:cNvSpPr>
          <p:nvPr/>
        </p:nvSpPr>
        <p:spPr bwMode="auto">
          <a:xfrm>
            <a:off x="5867400" y="558958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560370" y="260350"/>
            <a:ext cx="331152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82 </a:t>
            </a:r>
            <a:r>
              <a:rPr lang="ru-RU" sz="66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+ </a:t>
            </a: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9</a:t>
            </a:r>
            <a:endParaRPr lang="ru-RU" sz="6600" b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229" name="Line 28"/>
          <p:cNvSpPr>
            <a:spLocks noChangeShapeType="1"/>
          </p:cNvSpPr>
          <p:nvPr/>
        </p:nvSpPr>
        <p:spPr bwMode="auto">
          <a:xfrm flipH="1" flipV="1">
            <a:off x="4427538" y="4868863"/>
            <a:ext cx="0" cy="1439862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0" name="Line 29"/>
          <p:cNvSpPr>
            <a:spLocks noChangeShapeType="1"/>
          </p:cNvSpPr>
          <p:nvPr/>
        </p:nvSpPr>
        <p:spPr bwMode="auto">
          <a:xfrm flipH="1" flipV="1">
            <a:off x="2484438" y="4149725"/>
            <a:ext cx="1727200" cy="574675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1" name="Line 30"/>
          <p:cNvSpPr>
            <a:spLocks noChangeShapeType="1"/>
          </p:cNvSpPr>
          <p:nvPr/>
        </p:nvSpPr>
        <p:spPr bwMode="auto">
          <a:xfrm flipH="1" flipV="1">
            <a:off x="2195513" y="2852738"/>
            <a:ext cx="73025" cy="1081087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2" name="Line 31"/>
          <p:cNvSpPr>
            <a:spLocks noChangeShapeType="1"/>
          </p:cNvSpPr>
          <p:nvPr/>
        </p:nvSpPr>
        <p:spPr bwMode="auto">
          <a:xfrm flipV="1">
            <a:off x="2339975" y="1628775"/>
            <a:ext cx="2232025" cy="1008063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4787900" y="1773238"/>
            <a:ext cx="1368425" cy="1943100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4" name="Oval 33"/>
          <p:cNvSpPr>
            <a:spLocks noChangeArrowheads="1"/>
          </p:cNvSpPr>
          <p:nvPr/>
        </p:nvSpPr>
        <p:spPr bwMode="auto">
          <a:xfrm>
            <a:off x="2987675" y="5445125"/>
            <a:ext cx="360363" cy="3587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3" name="Picture 39" descr="http://fs00.infourok.ru/images/doc/218/3123/28/hello_html_m4fb7c825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63" y="3857625"/>
            <a:ext cx="1071562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6" name="Picture 41" descr="http://us.cdn3.123rf.com/168nwm/lol1ta/lol1ta1205/lol1ta120500029/13794449-illustration-of-isolated-palm-trees-with-coconut-on-white-background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0" y="142875"/>
            <a:ext cx="1785938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7" name="Picture 8" descr="http://us.cdn3.123rf.com/168nwm/yusufdemirci/yusufdemirci1206/yusufdemirci120600076/14200293-palm-island-%D0%B8%D0%BB%D0%BB%D1%8E%D1%81%D1%82%D1%80%D0%B0%D1%86%D0%B8%D0%B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5143500"/>
            <a:ext cx="2032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4572000" y="6156325"/>
            <a:ext cx="8572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9" name="Text Box 18"/>
          <p:cNvSpPr txBox="1">
            <a:spLocks noChangeArrowheads="1"/>
          </p:cNvSpPr>
          <p:nvPr/>
        </p:nvSpPr>
        <p:spPr bwMode="auto">
          <a:xfrm>
            <a:off x="4319588" y="4022725"/>
            <a:ext cx="8953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76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0" name="Text Box 19"/>
          <p:cNvSpPr txBox="1">
            <a:spLocks noChangeArrowheads="1"/>
          </p:cNvSpPr>
          <p:nvPr/>
        </p:nvSpPr>
        <p:spPr bwMode="auto">
          <a:xfrm>
            <a:off x="6011863" y="5157788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</a:p>
        </p:txBody>
      </p:sp>
      <p:sp>
        <p:nvSpPr>
          <p:cNvPr id="41" name="Text Box 20"/>
          <p:cNvSpPr txBox="1">
            <a:spLocks noChangeArrowheads="1"/>
          </p:cNvSpPr>
          <p:nvPr/>
        </p:nvSpPr>
        <p:spPr bwMode="auto">
          <a:xfrm>
            <a:off x="6300788" y="3357563"/>
            <a:ext cx="91441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91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2" name="Text Box 21"/>
          <p:cNvSpPr txBox="1">
            <a:spLocks noChangeArrowheads="1"/>
          </p:cNvSpPr>
          <p:nvPr/>
        </p:nvSpPr>
        <p:spPr bwMode="auto">
          <a:xfrm>
            <a:off x="7235825" y="2492375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3" name="Text Box 22"/>
          <p:cNvSpPr txBox="1">
            <a:spLocks noChangeArrowheads="1"/>
          </p:cNvSpPr>
          <p:nvPr/>
        </p:nvSpPr>
        <p:spPr bwMode="auto">
          <a:xfrm>
            <a:off x="4016357" y="2349500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44" name="Text Box 23"/>
          <p:cNvSpPr txBox="1">
            <a:spLocks noChangeArrowheads="1"/>
          </p:cNvSpPr>
          <p:nvPr/>
        </p:nvSpPr>
        <p:spPr bwMode="auto">
          <a:xfrm>
            <a:off x="4268770" y="836613"/>
            <a:ext cx="8239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5" name="Text Box 24"/>
          <p:cNvSpPr txBox="1">
            <a:spLocks noChangeArrowheads="1"/>
          </p:cNvSpPr>
          <p:nvPr/>
        </p:nvSpPr>
        <p:spPr bwMode="auto">
          <a:xfrm>
            <a:off x="1784332" y="1989138"/>
            <a:ext cx="12160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37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6" name="Text Box 25"/>
          <p:cNvSpPr txBox="1">
            <a:spLocks noChangeArrowheads="1"/>
          </p:cNvSpPr>
          <p:nvPr/>
        </p:nvSpPr>
        <p:spPr bwMode="auto">
          <a:xfrm>
            <a:off x="2000232" y="3284538"/>
            <a:ext cx="12350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2214547" y="5734050"/>
            <a:ext cx="127795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000" b="1" spc="50" dirty="0" smtClean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51</a:t>
            </a:r>
            <a:endParaRPr lang="ru-RU" sz="60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2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5000636"/>
            <a:ext cx="1857388" cy="157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Line 30"/>
          <p:cNvSpPr>
            <a:spLocks noChangeShapeType="1"/>
          </p:cNvSpPr>
          <p:nvPr/>
        </p:nvSpPr>
        <p:spPr bwMode="auto">
          <a:xfrm>
            <a:off x="3286116" y="5786454"/>
            <a:ext cx="998547" cy="595296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7"/>
          <p:cNvSpPr>
            <a:spLocks noChangeArrowheads="1"/>
          </p:cNvSpPr>
          <p:nvPr/>
        </p:nvSpPr>
        <p:spPr bwMode="auto">
          <a:xfrm>
            <a:off x="2266950" y="393223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3" name="Oval 8"/>
          <p:cNvSpPr>
            <a:spLocks noChangeArrowheads="1"/>
          </p:cNvSpPr>
          <p:nvPr/>
        </p:nvSpPr>
        <p:spPr bwMode="auto">
          <a:xfrm>
            <a:off x="2051050" y="2565400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4" name="Oval 9"/>
          <p:cNvSpPr>
            <a:spLocks noChangeArrowheads="1"/>
          </p:cNvSpPr>
          <p:nvPr/>
        </p:nvSpPr>
        <p:spPr bwMode="auto">
          <a:xfrm>
            <a:off x="4606925" y="14827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Oval 10"/>
          <p:cNvSpPr>
            <a:spLocks noChangeArrowheads="1"/>
          </p:cNvSpPr>
          <p:nvPr/>
        </p:nvSpPr>
        <p:spPr bwMode="auto">
          <a:xfrm>
            <a:off x="4138613" y="29972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6" name="Oval 11"/>
          <p:cNvSpPr>
            <a:spLocks noChangeArrowheads="1"/>
          </p:cNvSpPr>
          <p:nvPr/>
        </p:nvSpPr>
        <p:spPr bwMode="auto">
          <a:xfrm>
            <a:off x="6156325" y="3717925"/>
            <a:ext cx="217488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8" name="Oval 12"/>
          <p:cNvSpPr>
            <a:spLocks noChangeArrowheads="1"/>
          </p:cNvSpPr>
          <p:nvPr/>
        </p:nvSpPr>
        <p:spPr bwMode="auto">
          <a:xfrm>
            <a:off x="7092950" y="242093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8" name="Oval 13"/>
          <p:cNvSpPr>
            <a:spLocks noChangeArrowheads="1"/>
          </p:cNvSpPr>
          <p:nvPr/>
        </p:nvSpPr>
        <p:spPr bwMode="auto">
          <a:xfrm>
            <a:off x="4319588" y="4597400"/>
            <a:ext cx="217487" cy="2174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9" name="Oval 14"/>
          <p:cNvSpPr>
            <a:spLocks noChangeArrowheads="1"/>
          </p:cNvSpPr>
          <p:nvPr/>
        </p:nvSpPr>
        <p:spPr bwMode="auto">
          <a:xfrm>
            <a:off x="4356100" y="6443663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0" name="Oval 15"/>
          <p:cNvSpPr>
            <a:spLocks noChangeArrowheads="1"/>
          </p:cNvSpPr>
          <p:nvPr/>
        </p:nvSpPr>
        <p:spPr bwMode="auto">
          <a:xfrm>
            <a:off x="5867400" y="5589588"/>
            <a:ext cx="217488" cy="217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611188" y="260350"/>
            <a:ext cx="410368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40 </a:t>
            </a:r>
            <a:r>
              <a:rPr lang="ru-RU" sz="6600" b="1" spc="50" dirty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- </a:t>
            </a:r>
            <a:r>
              <a:rPr lang="ru-RU" sz="6600" b="1" spc="50" dirty="0" smtClean="0">
                <a:ln w="11430"/>
                <a:solidFill>
                  <a:srgbClr val="FF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38</a:t>
            </a:r>
            <a:endParaRPr lang="ru-RU" sz="6600" b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253" name="Line 28"/>
          <p:cNvSpPr>
            <a:spLocks noChangeShapeType="1"/>
          </p:cNvSpPr>
          <p:nvPr/>
        </p:nvSpPr>
        <p:spPr bwMode="auto">
          <a:xfrm flipH="1" flipV="1">
            <a:off x="4427538" y="4868863"/>
            <a:ext cx="0" cy="1439862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54" name="Line 29"/>
          <p:cNvSpPr>
            <a:spLocks noChangeShapeType="1"/>
          </p:cNvSpPr>
          <p:nvPr/>
        </p:nvSpPr>
        <p:spPr bwMode="auto">
          <a:xfrm flipH="1" flipV="1">
            <a:off x="2484438" y="4149725"/>
            <a:ext cx="1727200" cy="574675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55" name="Line 30"/>
          <p:cNvSpPr>
            <a:spLocks noChangeShapeType="1"/>
          </p:cNvSpPr>
          <p:nvPr/>
        </p:nvSpPr>
        <p:spPr bwMode="auto">
          <a:xfrm flipH="1" flipV="1">
            <a:off x="2195513" y="2852738"/>
            <a:ext cx="73025" cy="1081087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56" name="Line 31"/>
          <p:cNvSpPr>
            <a:spLocks noChangeShapeType="1"/>
          </p:cNvSpPr>
          <p:nvPr/>
        </p:nvSpPr>
        <p:spPr bwMode="auto">
          <a:xfrm flipV="1">
            <a:off x="2339975" y="1628775"/>
            <a:ext cx="2232025" cy="1008063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57" name="Line 32"/>
          <p:cNvSpPr>
            <a:spLocks noChangeShapeType="1"/>
          </p:cNvSpPr>
          <p:nvPr/>
        </p:nvSpPr>
        <p:spPr bwMode="auto">
          <a:xfrm>
            <a:off x="4787900" y="1773238"/>
            <a:ext cx="1439863" cy="1943100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 flipV="1">
            <a:off x="6372225" y="2708275"/>
            <a:ext cx="720725" cy="936625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59" name="Oval 34"/>
          <p:cNvSpPr>
            <a:spLocks noChangeArrowheads="1"/>
          </p:cNvSpPr>
          <p:nvPr/>
        </p:nvSpPr>
        <p:spPr bwMode="auto">
          <a:xfrm>
            <a:off x="2987675" y="5445125"/>
            <a:ext cx="360363" cy="3587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7235825" y="2565400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4" name="Picture 39" descr="http://fs00.infourok.ru/images/doc/218/3123/28/hello_html_m4fb7c825.pn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071546"/>
            <a:ext cx="1071562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2" name="Picture 41" descr="http://us.cdn3.123rf.com/168nwm/lol1ta/lol1ta1205/lol1ta120500029/13794449-illustration-of-isolated-palm-trees-with-coconut-on-white-background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0" y="142875"/>
            <a:ext cx="1785938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3" name="Picture 8" descr="http://us.cdn3.123rf.com/168nwm/yusufdemirci/yusufdemirci1206/yusufdemirci120600076/14200293-palm-island-%D0%B8%D0%BB%D0%BB%D1%8E%D1%81%D1%82%D1%80%D0%B0%D1%86%D0%B8%D0%B8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5143500"/>
            <a:ext cx="2032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Text Box 17"/>
          <p:cNvSpPr txBox="1">
            <a:spLocks noChangeArrowheads="1"/>
          </p:cNvSpPr>
          <p:nvPr/>
        </p:nvSpPr>
        <p:spPr bwMode="auto">
          <a:xfrm>
            <a:off x="4572000" y="6156325"/>
            <a:ext cx="10001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61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4319588" y="4022725"/>
            <a:ext cx="9667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76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011863" y="5157788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4</a:t>
            </a:r>
          </a:p>
        </p:txBody>
      </p:sp>
      <p:sp>
        <p:nvSpPr>
          <p:cNvPr id="53" name="Text Box 20"/>
          <p:cNvSpPr txBox="1">
            <a:spLocks noChangeArrowheads="1"/>
          </p:cNvSpPr>
          <p:nvPr/>
        </p:nvSpPr>
        <p:spPr bwMode="auto">
          <a:xfrm>
            <a:off x="6300788" y="3357563"/>
            <a:ext cx="10572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91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4067175" y="2349500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56" name="Text Box 23"/>
          <p:cNvSpPr txBox="1">
            <a:spLocks noChangeArrowheads="1"/>
          </p:cNvSpPr>
          <p:nvPr/>
        </p:nvSpPr>
        <p:spPr bwMode="auto">
          <a:xfrm>
            <a:off x="4319588" y="836613"/>
            <a:ext cx="8239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7" name="Text Box 24"/>
          <p:cNvSpPr txBox="1">
            <a:spLocks noChangeArrowheads="1"/>
          </p:cNvSpPr>
          <p:nvPr/>
        </p:nvSpPr>
        <p:spPr bwMode="auto">
          <a:xfrm>
            <a:off x="1835150" y="1989138"/>
            <a:ext cx="9509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37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8" name="Text Box 25"/>
          <p:cNvSpPr txBox="1">
            <a:spLocks noChangeArrowheads="1"/>
          </p:cNvSpPr>
          <p:nvPr/>
        </p:nvSpPr>
        <p:spPr bwMode="auto">
          <a:xfrm>
            <a:off x="2051050" y="3284538"/>
            <a:ext cx="11636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100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9" name="Text Box 16"/>
          <p:cNvSpPr txBox="1">
            <a:spLocks noChangeArrowheads="1"/>
          </p:cNvSpPr>
          <p:nvPr/>
        </p:nvSpPr>
        <p:spPr bwMode="auto">
          <a:xfrm>
            <a:off x="2143109" y="5734050"/>
            <a:ext cx="134939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ct val="50000"/>
              </a:spcBef>
              <a:defRPr/>
            </a:pPr>
            <a:r>
              <a:rPr lang="ru-RU" sz="6000" b="1" spc="50" dirty="0" smtClean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51</a:t>
            </a:r>
            <a:endParaRPr lang="ru-RU" sz="60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3" name="Picture 2" descr="http://media.meta.ua/files/pic/0/25/197/Zdw5bDCdIv.jpg"/>
          <p:cNvPicPr>
            <a:picLocks noChangeAspect="1" noChangeArrowheads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5000636"/>
            <a:ext cx="1857388" cy="157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Line 30"/>
          <p:cNvSpPr>
            <a:spLocks noChangeShapeType="1"/>
          </p:cNvSpPr>
          <p:nvPr/>
        </p:nvSpPr>
        <p:spPr bwMode="auto">
          <a:xfrm>
            <a:off x="3286116" y="5786454"/>
            <a:ext cx="998547" cy="595296"/>
          </a:xfrm>
          <a:prstGeom prst="line">
            <a:avLst/>
          </a:prstGeom>
          <a:noFill/>
          <a:ln w="666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92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9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4" dur="2000" fill="hold"/>
                                        <p:tgtEl>
                                          <p:spTgt spid="9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 animBg="1"/>
      <p:bldP spid="9249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Другая 1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729900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152</Words>
  <Application>Microsoft Office PowerPoint</Application>
  <PresentationFormat>Экран (4:3)</PresentationFormat>
  <Paragraphs>99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Wg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Путешествие на остров</dc:title>
  <dc:creator>Наталья Терпугова</dc:creator>
  <cp:lastModifiedBy>User</cp:lastModifiedBy>
  <cp:revision>27</cp:revision>
  <dcterms:created xsi:type="dcterms:W3CDTF">2012-10-17T18:17:01Z</dcterms:created>
  <dcterms:modified xsi:type="dcterms:W3CDTF">2017-01-02T16:23:50Z</dcterms:modified>
</cp:coreProperties>
</file>