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5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A08B6-682B-4A6E-BBF9-D1FE3E6258B4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18916-0908-4AC6-A9B9-94512BDD5F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4000" t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1EACE-6084-445A-9956-C416A7A22585}" type="datetimeFigureOut">
              <a:rPr lang="ru-RU" smtClean="0"/>
              <a:pPr/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05289-85AC-4595-AE37-DF465C267B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1300000">
            <a:off x="1972828" y="2389198"/>
            <a:ext cx="6564480" cy="2881398"/>
          </a:xfrm>
          <a:prstGeom prst="rect">
            <a:avLst/>
          </a:prstGeom>
        </p:spPr>
        <p:txBody>
          <a:bodyPr wrap="square">
            <a:prstTxWarp prst="textInflate">
              <a:avLst/>
            </a:prstTxWarp>
            <a:spAutoFit/>
          </a:bodyPr>
          <a:lstStyle/>
          <a:p>
            <a:pPr algn="r"/>
            <a:r>
              <a:rPr lang="ru-RU" sz="4800" b="1" i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Никлаус</a:t>
            </a:r>
            <a:r>
              <a:rPr lang="ru-RU" sz="4800" b="1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 Вирт</a:t>
            </a:r>
          </a:p>
        </p:txBody>
      </p:sp>
    </p:spTree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-300000">
            <a:off x="2316018" y="108818"/>
            <a:ext cx="6491015" cy="13911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Содержание: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700808"/>
            <a:ext cx="7321489" cy="5157192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FadeUp">
              <a:avLst/>
            </a:prstTxWarp>
            <a:spAutoFit/>
          </a:bodyPr>
          <a:lstStyle/>
          <a:p>
            <a:pPr marL="914400" indent="-914400" algn="ctr">
              <a:buFont typeface="+mj-lt"/>
              <a:buAutoNum type="arabicParenR"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Краткая биография</a:t>
            </a:r>
          </a:p>
          <a:p>
            <a:pPr marL="914400" indent="-914400" algn="ctr">
              <a:buFont typeface="+mj-lt"/>
              <a:buAutoNum type="arabicParenR"/>
            </a:pPr>
            <a:r>
              <a:rPr lang="ru-RU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Достижения</a:t>
            </a:r>
          </a:p>
          <a:p>
            <a:pPr marL="914400" indent="-914400" algn="ctr">
              <a:buFont typeface="+mj-lt"/>
              <a:buAutoNum type="arabicParenR"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Связь с 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Pascal</a:t>
            </a:r>
            <a:r>
              <a:rPr lang="ru-RU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9752" y="-99392"/>
            <a:ext cx="6292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Краткая биография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779912" y="1052736"/>
            <a:ext cx="536408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Никлаус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Вирт родился 15 февраля 1934 года в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Винтертуре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предместье Цюриха (Швейцария). Родители —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Уолтер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Хедвиг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Вирт. Отец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Никлауса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был школьным учителем.</a:t>
            </a:r>
            <a:endParaRPr kumimoji="0" lang="ru-RU" sz="2200" i="0" u="none" strike="noStrike" normalizeH="0" baseline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Times New Roman" pitchFamily="18" charset="0"/>
              </a:rPr>
              <a:t>В детстве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Times New Roman" pitchFamily="18" charset="0"/>
              </a:rPr>
              <a:t>Никлаус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Times New Roman" pitchFamily="18" charset="0"/>
              </a:rPr>
              <a:t> Вирт увлекался авиамоделизмом и постройкой ракет, увлечение электроникой и системами программного управления началось с разработки устройств дистанционного управления для моделей.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cs typeface="Arial" pitchFamily="34" charset="0"/>
              </a:rPr>
              <a:t> </a:t>
            </a:r>
          </a:p>
        </p:txBody>
      </p:sp>
      <p:pic>
        <p:nvPicPr>
          <p:cNvPr id="10" name="Picture 2" descr="http://www.upweek.ru/images/2005/215/img/virt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3024336" cy="3600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9752" y="-171400"/>
            <a:ext cx="6292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Краткая биография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707904" y="646480"/>
            <a:ext cx="5328592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В 1954 году поступил на факультет электроники Швейцарского федерального технологического института (ETH) в Цюрихе, где за четыре года получил степень бакалавра по электротехнике. Продолжил обучение в 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Лавальском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университете (Квебек, Канада), в 1960 году получил степень магистра. Затем был приглашён в университет Калифорнии в Беркли (США), где в 1963 году, под руководством профессора 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Хаски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защитил диссертацию, темой которой стал язык программирования Эйлер (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Euler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) — расширение Алгола средствами языка Лисп.</a:t>
            </a:r>
            <a:endParaRPr kumimoji="0" lang="ru-RU" sz="2100" i="0" u="none" strike="noStrike" normalizeH="0" baseline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  <a:cs typeface="Arial" pitchFamily="34" charset="0"/>
            </a:endParaRPr>
          </a:p>
        </p:txBody>
      </p:sp>
      <p:pic>
        <p:nvPicPr>
          <p:cNvPr id="7" name="Picture 4" descr="http://museum.ifmo.ru/images/album/big/p7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3168352" cy="54006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7824" y="0"/>
            <a:ext cx="5063354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Достижения</a:t>
            </a: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979712" y="1484784"/>
            <a:ext cx="680424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DeflateInflat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	Вирт разработал или участвовал в разработке языков программирования: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Euler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Algol-W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PL/360,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Pascal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Modula-2,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Oberon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Oberon-2,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Component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Pascal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. Ещё одна фундаментальная работа, участником которой стал Вирт — разработка технологии структурного программирования, ставшая в программировании, безусловно, самой сильной формализацией как минимум 1970-х — 1980-х годов. Эта технология разработана, обоснована и внедрена в жизнь всего тремя выдающимися людьми — Виртом, </a:t>
            </a:r>
            <a:r>
              <a:rPr kumimoji="0" lang="ru-RU" sz="22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Дейкстрой</a:t>
            </a:r>
            <a:r>
              <a:rPr kumimoji="0" lang="ru-RU" sz="22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 и Хоаром.</a:t>
            </a:r>
            <a:endParaRPr kumimoji="0" lang="ru-RU" sz="2200" i="0" u="none" strike="noStrike" normalizeH="0" baseline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7824" y="0"/>
            <a:ext cx="5063354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Достижения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9184" y="1124744"/>
            <a:ext cx="7344816" cy="549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DeflateInflateDeflat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	Разработанная в начале 1970-х система 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Pascal-P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, предполагающая компиляцию программ на Паскале в универсальный «пи-код» и реализацию на любой платформе интерпретатора пи-кода, более чем на два десятилетия опередила идеи интерпретатора промежуточного кода, реализованные в системах, поддерживающих исполнение программ на языке 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Java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 и в платформе .NET. Идея совмещения системы программирования со сборщиком мусора, освобождающим программиста от необходимости отслеживать время жизни объектов, динамически размещённых в памяти, была реализована в 1988 году в языке и операционной системе 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Оберон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. Обе эти идеи были использованы разработчиками </a:t>
            </a:r>
            <a:r>
              <a:rPr kumimoji="0" lang="ru-RU" sz="21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Java</a:t>
            </a:r>
            <a:r>
              <a:rPr kumimoji="0" lang="ru-RU" sz="21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Times New Roman" pitchFamily="18" charset="0"/>
                <a:cs typeface="Arial" pitchFamily="34" charset="0"/>
              </a:rPr>
              <a:t> и .NET во второй половине 1990-х годов.</a:t>
            </a:r>
            <a:endParaRPr kumimoji="0" lang="ru-RU" sz="2100" i="0" u="none" strike="noStrike" normalizeH="0" baseline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  <a:cs typeface="Arial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07904" y="116632"/>
            <a:ext cx="49343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Связь с </a:t>
            </a:r>
            <a:r>
              <a:rPr lang="en-US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Pascal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tylo" pitchFamily="66" charset="-52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691680" y="917912"/>
            <a:ext cx="745232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Plain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ru-RU" sz="20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Arial" pitchFamily="34" charset="0"/>
              </a:rPr>
              <a:t>Паскаль был создан </a:t>
            </a:r>
            <a:r>
              <a:rPr kumimoji="0" lang="ru-RU" sz="20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Arial" pitchFamily="34" charset="0"/>
              </a:rPr>
              <a:t>Никлаусом</a:t>
            </a:r>
            <a:r>
              <a:rPr kumimoji="0" lang="ru-RU" sz="20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Arial" pitchFamily="34" charset="0"/>
              </a:rPr>
              <a:t> Виртом в 1968-69 годах после его участия в работе комитета разработки стандарта языка Алгол-68. Он был опубликован в 1970 году Виртом как небольшой и эффективный язык, чтобы способствовать хорошему стилю программирования, использовать структурное программирование и структурированные данные. Вышедшая в 1971 году статья Вирта «Разработка программы методом пошагового уточнения» описала и обосновала ставшую впоследствии классической методологию разработки программного обеспечения «сверху вниз». Для переноса </a:t>
            </a:r>
            <a:r>
              <a:rPr kumimoji="0" lang="ru-RU" sz="2000" i="0" u="none" strike="noStrike" normalizeH="0" baseline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Arial" pitchFamily="34" charset="0"/>
              </a:rPr>
              <a:t>Паскаль-системы</a:t>
            </a:r>
            <a:r>
              <a:rPr kumimoji="0" lang="ru-RU" sz="2000" i="0" u="none" strike="noStrike" normalizeH="0" baseline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Print" pitchFamily="2" charset="0"/>
                <a:ea typeface="Calibri" pitchFamily="34" charset="0"/>
                <a:cs typeface="Arial" pitchFamily="34" charset="0"/>
              </a:rPr>
              <a:t> на различные вычислительные платформы в 1973 году с участием Вирта был разработан прототип виртуальной машины, исполняющей на любой платформе промежуточный «пи-код», в который предполагалось компилировать все программы.</a:t>
            </a:r>
            <a:endParaRPr kumimoji="0" lang="ru-RU" sz="2000" i="0" u="none" strike="noStrike" normalizeH="0" baseline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  <a:cs typeface="Arial" pitchFamily="34" charset="0"/>
            </a:endParaRPr>
          </a:p>
        </p:txBody>
      </p:sp>
      <p:pic>
        <p:nvPicPr>
          <p:cNvPr id="20483" name="Picture 3" descr="http://s010.radikal.ru/i312/1012/05/2f7a919cf9a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88840"/>
            <a:ext cx="4113289" cy="40690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55776" y="332656"/>
            <a:ext cx="5904656" cy="2088232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ru-RU" sz="9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Ресурсы:</a:t>
            </a:r>
            <a:endParaRPr lang="ru-RU" sz="9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tylo" pitchFamily="66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-420000">
            <a:off x="1259632" y="2967335"/>
            <a:ext cx="7704856" cy="1384995"/>
          </a:xfrm>
          <a:prstGeom prst="rect">
            <a:avLst/>
          </a:prstGeom>
        </p:spPr>
        <p:txBody>
          <a:bodyPr wrap="square">
            <a:prstTxWarp prst="textDeflateInflateDeflate">
              <a:avLst/>
            </a:prstTxWarp>
            <a:spAutoFit/>
          </a:bodyPr>
          <a:lstStyle/>
          <a:p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http://ru.wikipedia.org/wiki/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 </a:t>
            </a:r>
            <a:r>
              <a:rPr lang="ru-RU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Вирт,_Никлаус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tylo" pitchFamily="66" charset="-52"/>
            </a:endParaRPr>
          </a:p>
          <a:p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http://edunow.su/site/content/bio/niklaus_virt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tylo" pitchFamily="66" charset="-52"/>
            </a:endParaRPr>
          </a:p>
          <a:p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tylo" pitchFamily="66" charset="-52"/>
              </a:rPr>
              <a:t>http://www.profistart.ru/ps/blog/23405.html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tylo" pitchFamily="66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188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2011-12-17T19:01:16Z</dcterms:created>
  <dcterms:modified xsi:type="dcterms:W3CDTF">2016-09-18T14:24:17Z</dcterms:modified>
</cp:coreProperties>
</file>