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92D050"/>
            </a:gs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Паскаль </a:t>
            </a:r>
            <a:r>
              <a:rPr lang="en-U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{</a:t>
            </a:r>
            <a:r>
              <a:rPr lang="az-Latn-AZ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Pascal</a:t>
            </a:r>
            <a:r>
              <a:rPr lang="en-U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}</a:t>
            </a:r>
            <a:endParaRPr lang="ru-RU" sz="5400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FFFF00"/>
                </a:solidFill>
              </a:rPr>
              <a:t>Команда Паскаль</a:t>
            </a:r>
            <a:endParaRPr lang="ru-RU" sz="4000" b="1" i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42928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0000"/>
            </a:gs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5043494" cy="434023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История жизни и биография Паскаля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Достижения и то, что Паскаль дал науке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Связь между Паскалем и Виртом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5715008" y="1928802"/>
            <a:ext cx="1000132" cy="714380"/>
          </a:xfrm>
          <a:prstGeom prst="rightArrow">
            <a:avLst>
              <a:gd name="adj1" fmla="val 50000"/>
              <a:gd name="adj2" fmla="val 648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076" y="1571612"/>
            <a:ext cx="2428924" cy="24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2932E-6 L 3.61111E-6 0.209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20976 L 0.00139 0.428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История жизни и биография Паскаля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2214554"/>
            <a:ext cx="2543164" cy="3340105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ПАСКАЛЬ, БЛЕЗ (</a:t>
            </a:r>
            <a:r>
              <a:rPr lang="ru-RU" dirty="0" err="1" smtClean="0">
                <a:solidFill>
                  <a:schemeClr val="bg1"/>
                </a:solidFill>
              </a:rPr>
              <a:t>Pascal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Blaise</a:t>
            </a:r>
            <a:r>
              <a:rPr lang="ru-RU" dirty="0" smtClean="0">
                <a:solidFill>
                  <a:schemeClr val="bg1"/>
                </a:solidFill>
              </a:rPr>
              <a:t>) (1623–1662), французский религиозный мыслитель, математик и физик, один из величайших умов 17 столетия. Родился в </a:t>
            </a:r>
            <a:r>
              <a:rPr lang="ru-RU" dirty="0" err="1" smtClean="0">
                <a:solidFill>
                  <a:schemeClr val="bg1"/>
                </a:solidFill>
              </a:rPr>
              <a:t>Клермон-Ферране</a:t>
            </a:r>
            <a:r>
              <a:rPr lang="ru-RU" dirty="0" smtClean="0">
                <a:solidFill>
                  <a:schemeClr val="bg1"/>
                </a:solidFill>
              </a:rPr>
              <a:t> (провинция Овернь) 19 июня 1623. Мать Паскаля умерла в 1626. Его отец </a:t>
            </a:r>
            <a:r>
              <a:rPr lang="ru-RU" dirty="0" err="1" smtClean="0">
                <a:solidFill>
                  <a:schemeClr val="bg1"/>
                </a:solidFill>
              </a:rPr>
              <a:t>Этьен</a:t>
            </a:r>
            <a:r>
              <a:rPr lang="ru-RU" dirty="0" smtClean="0">
                <a:solidFill>
                  <a:schemeClr val="bg1"/>
                </a:solidFill>
              </a:rPr>
              <a:t>, выбранный королевский советник, а позднее второй президент палаты сборов в </a:t>
            </a:r>
            <a:r>
              <a:rPr lang="ru-RU" dirty="0" err="1" smtClean="0">
                <a:solidFill>
                  <a:schemeClr val="bg1"/>
                </a:solidFill>
              </a:rPr>
              <a:t>Клермоне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83174"/>
            <a:ext cx="3000391" cy="258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14624"/>
            <a:ext cx="3176605" cy="33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14488"/>
            <a:ext cx="3457584" cy="390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9" name="TextBox 8"/>
          <p:cNvSpPr txBox="1"/>
          <p:nvPr/>
        </p:nvSpPr>
        <p:spPr>
          <a:xfrm>
            <a:off x="285720" y="1571612"/>
            <a:ext cx="7929618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ПАСКАЛЬ, БЛЕЗ (</a:t>
            </a:r>
            <a:r>
              <a:rPr lang="ru-RU" sz="2800" dirty="0" err="1" smtClean="0">
                <a:solidFill>
                  <a:schemeClr val="bg1"/>
                </a:solidFill>
              </a:rPr>
              <a:t>Pascal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Blaise</a:t>
            </a:r>
            <a:r>
              <a:rPr lang="ru-RU" sz="2800" dirty="0" smtClean="0">
                <a:solidFill>
                  <a:schemeClr val="bg1"/>
                </a:solidFill>
              </a:rPr>
              <a:t>) (1623–1662), французский религиозный мыслитель, математик и физик, один из величайших умов 17 столетия. Родился в </a:t>
            </a:r>
            <a:r>
              <a:rPr lang="ru-RU" sz="2800" dirty="0" err="1" smtClean="0">
                <a:solidFill>
                  <a:schemeClr val="bg1"/>
                </a:solidFill>
              </a:rPr>
              <a:t>Клермон-Ферране</a:t>
            </a:r>
            <a:r>
              <a:rPr lang="ru-RU" sz="2800" dirty="0" smtClean="0">
                <a:solidFill>
                  <a:schemeClr val="bg1"/>
                </a:solidFill>
              </a:rPr>
              <a:t> (провинция Овернь) 19 июня 1623. Мать Паскаля умерла в 1626. Его отец </a:t>
            </a:r>
            <a:r>
              <a:rPr lang="ru-RU" sz="2800" dirty="0" err="1" smtClean="0">
                <a:solidFill>
                  <a:schemeClr val="bg1"/>
                </a:solidFill>
              </a:rPr>
              <a:t>Этьен</a:t>
            </a:r>
            <a:r>
              <a:rPr lang="ru-RU" sz="2800" dirty="0" smtClean="0">
                <a:solidFill>
                  <a:schemeClr val="bg1"/>
                </a:solidFill>
              </a:rPr>
              <a:t>, выбранный королевский советник, а позднее второй президент палаты сборов в </a:t>
            </a:r>
            <a:r>
              <a:rPr lang="ru-RU" sz="2800" dirty="0" err="1" smtClean="0">
                <a:solidFill>
                  <a:schemeClr val="bg1"/>
                </a:solidFill>
              </a:rPr>
              <a:t>Клермоне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Паскаль умер, причастившись перед смертью, в Париже 19 августа 1662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2214546" cy="260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596"/>
            <a:ext cx="552453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Достижения и то</a:t>
            </a:r>
            <a:r>
              <a:rPr lang="en-US" sz="3600" dirty="0" smtClean="0">
                <a:solidFill>
                  <a:schemeClr val="bg1"/>
                </a:solidFill>
              </a:rPr>
              <a:t>,</a:t>
            </a:r>
            <a:r>
              <a:rPr lang="ru-RU" sz="3600" dirty="0" smtClean="0">
                <a:solidFill>
                  <a:schemeClr val="bg1"/>
                </a:solidFill>
              </a:rPr>
              <a:t> что Паскаль дал науке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572528" cy="392909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 16 лет он написал первое печатное произведение - «опыт о конических сечениях», согласно которой 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любом, вписанном в эллипс, гиперболу или параболу, точки пересечения трех пар противоположных сторон лежат на одной прямой. </a:t>
            </a:r>
            <a:endParaRPr lang="ru-RU" sz="3600" dirty="0">
              <a:solidFill>
                <a:schemeClr val="bg1"/>
              </a:solidFill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0" y="1643050"/>
            <a:ext cx="8215338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Эти знаменитые эксперименты, проведенные лишь в сентябре 1648, открыли путь систематическим исследованиям в области гидродинамики и гидростатики</a:t>
            </a:r>
            <a:endParaRPr lang="ru-RU" sz="3200" dirty="0">
              <a:solidFill>
                <a:schemeClr val="bg1"/>
              </a:solidFill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1714480" y="1928802"/>
            <a:ext cx="6286544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Самая глубокая научная работа Паскаля «Трактат о пустоте» не была опубликована;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После его смерти были обнаружены только ее фрагменты</a:t>
            </a:r>
            <a:endParaRPr lang="ru-RU" sz="2800" dirty="0">
              <a:solidFill>
                <a:schemeClr val="bg1"/>
              </a:solidFill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2285984" y="2428868"/>
            <a:ext cx="4786346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Также Паскалем была создана первая вычислительная машина.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 animBg="1"/>
      <p:bldP spid="3" grpId="2" build="p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Связь между Паскалем и Виртом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2"/>
            <a:ext cx="8258204" cy="2411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Никлаус</a:t>
            </a:r>
            <a:r>
              <a:rPr lang="ru-RU" dirty="0" smtClean="0">
                <a:solidFill>
                  <a:schemeClr val="bg1"/>
                </a:solidFill>
              </a:rPr>
              <a:t> Вирт - швейцарский учёный, специалист в области информатики, один из известнейших теоретиков в области разработки языков программирования, профессор компьютерных наук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1714500" cy="18669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6" name="TextBox 5"/>
          <p:cNvSpPr txBox="1"/>
          <p:nvPr/>
        </p:nvSpPr>
        <p:spPr>
          <a:xfrm>
            <a:off x="0" y="3643314"/>
            <a:ext cx="8786842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Блез Паскаль - Французский математик, физик, литератор и философ. Классик французской литературы, один из основателей математического анализа, теории вероятностей и проективной геометрии, создатель первых образцов счётной техники, автор основного закона гидростатики.</a:t>
            </a:r>
            <a:endParaRPr lang="ru-RU" sz="2800" dirty="0">
              <a:solidFill>
                <a:schemeClr val="bg1"/>
              </a:solidFill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1142976" y="4071942"/>
            <a:ext cx="650085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Блез Паскаль создал первую вычислительную машину </a:t>
            </a:r>
            <a:endParaRPr lang="ru-RU" sz="2400" dirty="0">
              <a:solidFill>
                <a:schemeClr val="bg1"/>
              </a:solidFill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1500166" y="4357694"/>
            <a:ext cx="678661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Нилаус</a:t>
            </a:r>
            <a:r>
              <a:rPr lang="ru-RU" sz="2400" dirty="0" smtClean="0">
                <a:solidFill>
                  <a:schemeClr val="bg1"/>
                </a:solidFill>
              </a:rPr>
              <a:t>  Вирт – Создал программу </a:t>
            </a:r>
            <a:r>
              <a:rPr lang="az-Latn-AZ" sz="2400" dirty="0" smtClean="0">
                <a:solidFill>
                  <a:schemeClr val="bg1"/>
                </a:solidFill>
              </a:rPr>
              <a:t>Pascal </a:t>
            </a:r>
            <a:r>
              <a:rPr lang="az-Latn-AZ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помогающую при решении примеров и разных вычислений.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Вывод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мнение, что прогресс в аппаратной части излечит все недостатки программ, однако внимательный наблюдатель может заметить, что программы всегда превосходят компьютеры в размерах и потребностях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57150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72074"/>
            <a:ext cx="5451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© </a:t>
            </a:r>
            <a:r>
              <a:rPr lang="ru-RU" sz="5400" b="1" cap="all" spc="0" dirty="0" err="1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Никлаус</a:t>
            </a:r>
            <a:r>
              <a:rPr lang="ru-RU" sz="5400" b="1" cap="all" spc="0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Вирт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http://slovari.yandex.ru/~</a:t>
            </a:r>
            <a:r>
              <a:rPr lang="ru-RU" dirty="0" smtClean="0">
                <a:solidFill>
                  <a:schemeClr val="bg1"/>
                </a:solidFill>
              </a:rPr>
              <a:t>книги/Лит.%20энциклопедия/Паскаль/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ru.wikipedia.org/wiki/%CF%E0%F1%EA%E0%EB%FC_(%FF%E7%FB%EA_%EF%F0%EE%E3%F0%E0%EC%EC%E8%F0%EE%E2%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361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Паскаль {Pascal}</vt:lpstr>
      <vt:lpstr>Вопросы</vt:lpstr>
      <vt:lpstr>История жизни и биография Паскаля </vt:lpstr>
      <vt:lpstr> Достижения и то, что Паскаль дал науке </vt:lpstr>
      <vt:lpstr>Связь между Паскалем и Виртом</vt:lpstr>
      <vt:lpstr>Вывод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Паскаль (Pascal)</dc:title>
  <dc:creator>ELMIN</dc:creator>
  <cp:lastModifiedBy>Pupil</cp:lastModifiedBy>
  <cp:revision>20</cp:revision>
  <dcterms:created xsi:type="dcterms:W3CDTF">2011-12-14T13:00:43Z</dcterms:created>
  <dcterms:modified xsi:type="dcterms:W3CDTF">2011-12-19T07:32:21Z</dcterms:modified>
</cp:coreProperties>
</file>