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C12D7-4284-42A3-A64A-866969794558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B8B5-50ED-4F9A-9B0E-2C54D8B3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5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B8B5-50ED-4F9A-9B0E-2C54D8B3DF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00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B8B5-50ED-4F9A-9B0E-2C54D8B3DF3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6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8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2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5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8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2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7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6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6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0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4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40F8-7EAD-4BEC-96F4-9F743CD53CCB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8914-F618-454E-BF05-B56F6F27A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5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gif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агетная рамка 14"/>
          <p:cNvSpPr/>
          <p:nvPr/>
        </p:nvSpPr>
        <p:spPr>
          <a:xfrm>
            <a:off x="6105626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агетная рамка 6"/>
          <p:cNvSpPr/>
          <p:nvPr/>
        </p:nvSpPr>
        <p:spPr>
          <a:xfrm>
            <a:off x="336885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3242110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агетная рамка 8"/>
          <p:cNvSpPr/>
          <p:nvPr/>
        </p:nvSpPr>
        <p:spPr>
          <a:xfrm>
            <a:off x="6105626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агетная рамка 9"/>
          <p:cNvSpPr/>
          <p:nvPr/>
        </p:nvSpPr>
        <p:spPr>
          <a:xfrm>
            <a:off x="336885" y="2480312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242110" y="248031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агетная рамка 11"/>
          <p:cNvSpPr/>
          <p:nvPr/>
        </p:nvSpPr>
        <p:spPr>
          <a:xfrm>
            <a:off x="6105626" y="2480310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336885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агетная рамка 13"/>
          <p:cNvSpPr/>
          <p:nvPr/>
        </p:nvSpPr>
        <p:spPr>
          <a:xfrm>
            <a:off x="3242110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t="9544" r="8027" b="7369"/>
          <a:stretch/>
        </p:blipFill>
        <p:spPr>
          <a:xfrm>
            <a:off x="3311868" y="2507118"/>
            <a:ext cx="1372524" cy="1774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1" y="436296"/>
            <a:ext cx="2066150" cy="17807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35" y="436296"/>
            <a:ext cx="1930819" cy="17807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 b="5492"/>
          <a:stretch/>
        </p:blipFill>
        <p:spPr>
          <a:xfrm flipH="1">
            <a:off x="6648010" y="436296"/>
            <a:ext cx="1668055" cy="17757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5695" y="2562701"/>
            <a:ext cx="1588290" cy="17788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30" y="4667927"/>
            <a:ext cx="1298616" cy="17757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6585"/>
          <a:stretch/>
        </p:blipFill>
        <p:spPr>
          <a:xfrm>
            <a:off x="3768687" y="4667926"/>
            <a:ext cx="1661865" cy="177571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6"/>
          <a:stretch/>
        </p:blipFill>
        <p:spPr>
          <a:xfrm>
            <a:off x="922120" y="4648465"/>
            <a:ext cx="1428348" cy="1814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96" y="2813968"/>
            <a:ext cx="762000" cy="12763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311868" y="3669642"/>
            <a:ext cx="261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latin typeface="CorridaCTT" pitchFamily="2" charset="0"/>
              </a:rPr>
              <a:t>Пушкин </a:t>
            </a:r>
            <a:endParaRPr lang="ru-RU" sz="2000" dirty="0" smtClean="0">
              <a:latin typeface="CorridaCTT" pitchFamily="2" charset="0"/>
            </a:endParaRPr>
          </a:p>
          <a:p>
            <a:pPr algn="r"/>
            <a:r>
              <a:rPr lang="ru-RU" sz="2000" dirty="0" smtClean="0">
                <a:latin typeface="CorridaCTT" pitchFamily="2" charset="0"/>
              </a:rPr>
              <a:t>Александр Сергеевич</a:t>
            </a:r>
            <a:endParaRPr lang="ru-RU" sz="2000" dirty="0">
              <a:latin typeface="CorridaCTT" pitchFamily="2" charset="0"/>
            </a:endParaRPr>
          </a:p>
        </p:txBody>
      </p:sp>
      <p:sp>
        <p:nvSpPr>
          <p:cNvPr id="33" name="Багетная рамка 32"/>
          <p:cNvSpPr/>
          <p:nvPr/>
        </p:nvSpPr>
        <p:spPr>
          <a:xfrm>
            <a:off x="3242110" y="2491220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агетная рамка 14"/>
          <p:cNvSpPr/>
          <p:nvPr/>
        </p:nvSpPr>
        <p:spPr>
          <a:xfrm>
            <a:off x="6105626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агетная рамка 6"/>
          <p:cNvSpPr/>
          <p:nvPr/>
        </p:nvSpPr>
        <p:spPr>
          <a:xfrm>
            <a:off x="336885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3242110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агетная рамка 8"/>
          <p:cNvSpPr/>
          <p:nvPr/>
        </p:nvSpPr>
        <p:spPr>
          <a:xfrm>
            <a:off x="6105626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агетная рамка 9"/>
          <p:cNvSpPr/>
          <p:nvPr/>
        </p:nvSpPr>
        <p:spPr>
          <a:xfrm>
            <a:off x="336885" y="2480312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242110" y="248031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агетная рамка 11"/>
          <p:cNvSpPr/>
          <p:nvPr/>
        </p:nvSpPr>
        <p:spPr>
          <a:xfrm>
            <a:off x="6105626" y="2480310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336885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агетная рамка 13"/>
          <p:cNvSpPr/>
          <p:nvPr/>
        </p:nvSpPr>
        <p:spPr>
          <a:xfrm>
            <a:off x="3242110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r="7368" b="9999"/>
          <a:stretch/>
        </p:blipFill>
        <p:spPr>
          <a:xfrm>
            <a:off x="3418189" y="2556387"/>
            <a:ext cx="1134146" cy="15722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242110" y="3694269"/>
            <a:ext cx="2696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latin typeface="CorridaCTT" pitchFamily="2" charset="0"/>
              </a:rPr>
              <a:t>Некрасов </a:t>
            </a:r>
          </a:p>
          <a:p>
            <a:pPr algn="r"/>
            <a:r>
              <a:rPr lang="ru-RU" sz="2000" dirty="0" smtClean="0">
                <a:latin typeface="CorridaCTT" pitchFamily="2" charset="0"/>
              </a:rPr>
              <a:t>Николай Алексеевич.</a:t>
            </a:r>
            <a:endParaRPr lang="ru-RU" sz="2000" dirty="0">
              <a:latin typeface="CorridaCT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5295" r="8899"/>
          <a:stretch/>
        </p:blipFill>
        <p:spPr>
          <a:xfrm>
            <a:off x="6326747" y="2549569"/>
            <a:ext cx="2345305" cy="17833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70" y="448347"/>
            <a:ext cx="1580535" cy="1763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80" y="409687"/>
            <a:ext cx="1464687" cy="17971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6" y="4664256"/>
            <a:ext cx="2082281" cy="1796711"/>
          </a:xfrm>
          <a:prstGeom prst="rect">
            <a:avLst/>
          </a:prstGeom>
        </p:spPr>
      </p:pic>
      <p:sp>
        <p:nvSpPr>
          <p:cNvPr id="23" name="Багетная рамка 22"/>
          <p:cNvSpPr/>
          <p:nvPr/>
        </p:nvSpPr>
        <p:spPr>
          <a:xfrm>
            <a:off x="3242110" y="2480310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8" b="16770"/>
          <a:stretch/>
        </p:blipFill>
        <p:spPr>
          <a:xfrm>
            <a:off x="443804" y="2549569"/>
            <a:ext cx="2538983" cy="176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5" y="448347"/>
            <a:ext cx="2357880" cy="176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1" b="23536"/>
          <a:stretch/>
        </p:blipFill>
        <p:spPr>
          <a:xfrm>
            <a:off x="6326747" y="4681482"/>
            <a:ext cx="2280385" cy="174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" b="5981"/>
          <a:stretch/>
        </p:blipFill>
        <p:spPr>
          <a:xfrm>
            <a:off x="3441227" y="4681482"/>
            <a:ext cx="2314680" cy="177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9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агетная рамка 9"/>
          <p:cNvSpPr/>
          <p:nvPr/>
        </p:nvSpPr>
        <p:spPr>
          <a:xfrm>
            <a:off x="336885" y="2480312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72" y="3121026"/>
            <a:ext cx="1342133" cy="1268736"/>
          </a:xfrm>
          <a:prstGeom prst="rect">
            <a:avLst/>
          </a:prstGeom>
        </p:spPr>
      </p:pic>
      <p:sp>
        <p:nvSpPr>
          <p:cNvPr id="15" name="Багетная рамка 14"/>
          <p:cNvSpPr/>
          <p:nvPr/>
        </p:nvSpPr>
        <p:spPr>
          <a:xfrm>
            <a:off x="6105626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агетная рамка 6"/>
          <p:cNvSpPr/>
          <p:nvPr/>
        </p:nvSpPr>
        <p:spPr>
          <a:xfrm>
            <a:off x="336885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3242110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агетная рамка 8"/>
          <p:cNvSpPr/>
          <p:nvPr/>
        </p:nvSpPr>
        <p:spPr>
          <a:xfrm>
            <a:off x="6105626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агетная рамка 10"/>
          <p:cNvSpPr/>
          <p:nvPr/>
        </p:nvSpPr>
        <p:spPr>
          <a:xfrm>
            <a:off x="3242110" y="248031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агетная рамка 11"/>
          <p:cNvSpPr/>
          <p:nvPr/>
        </p:nvSpPr>
        <p:spPr>
          <a:xfrm>
            <a:off x="6105626" y="2480310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336885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агетная рамка 13"/>
          <p:cNvSpPr/>
          <p:nvPr/>
        </p:nvSpPr>
        <p:spPr>
          <a:xfrm>
            <a:off x="3242110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 t="582" r="10574" b="40030"/>
          <a:stretch/>
        </p:blipFill>
        <p:spPr>
          <a:xfrm>
            <a:off x="3242110" y="2519586"/>
            <a:ext cx="1411497" cy="1788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3444237" y="3606706"/>
            <a:ext cx="2550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latin typeface="CorridaCTT" pitchFamily="2" charset="0"/>
              </a:rPr>
              <a:t>Толстой </a:t>
            </a:r>
          </a:p>
          <a:p>
            <a:pPr algn="r"/>
            <a:r>
              <a:rPr lang="ru-RU" sz="2400" dirty="0" smtClean="0">
                <a:latin typeface="CorridaCTT" pitchFamily="2" charset="0"/>
              </a:rPr>
              <a:t>Лев Николаевич</a:t>
            </a:r>
            <a:endParaRPr lang="ru-RU" sz="2400" dirty="0">
              <a:latin typeface="CorridaCT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10" y="428564"/>
            <a:ext cx="2306566" cy="1796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14815" r="4573" b="12994"/>
          <a:stretch/>
        </p:blipFill>
        <p:spPr>
          <a:xfrm>
            <a:off x="6414434" y="2479940"/>
            <a:ext cx="2176917" cy="1957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19469"/>
          <a:stretch/>
        </p:blipFill>
        <p:spPr>
          <a:xfrm>
            <a:off x="487180" y="4673223"/>
            <a:ext cx="2467617" cy="176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98" y="4681406"/>
            <a:ext cx="2570648" cy="169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24474" r="-377" b="-1353"/>
          <a:stretch/>
        </p:blipFill>
        <p:spPr>
          <a:xfrm>
            <a:off x="6206763" y="4594860"/>
            <a:ext cx="2550550" cy="187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Багетная рамка 15"/>
          <p:cNvSpPr/>
          <p:nvPr/>
        </p:nvSpPr>
        <p:spPr>
          <a:xfrm>
            <a:off x="3242109" y="2488622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2208"/>
          <a:stretch/>
        </p:blipFill>
        <p:spPr>
          <a:xfrm rot="20871130">
            <a:off x="928993" y="2684052"/>
            <a:ext cx="1154588" cy="1478637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1" y="442247"/>
            <a:ext cx="2512875" cy="178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>
          <a:xfrm>
            <a:off x="3333198" y="442247"/>
            <a:ext cx="2560320" cy="178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383422" y="2001998"/>
            <a:ext cx="2540370" cy="222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5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агетная рамка 14"/>
          <p:cNvSpPr/>
          <p:nvPr/>
        </p:nvSpPr>
        <p:spPr>
          <a:xfrm>
            <a:off x="6105626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агетная рамка 6"/>
          <p:cNvSpPr/>
          <p:nvPr/>
        </p:nvSpPr>
        <p:spPr>
          <a:xfrm>
            <a:off x="336885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3242110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агетная рамка 8"/>
          <p:cNvSpPr/>
          <p:nvPr/>
        </p:nvSpPr>
        <p:spPr>
          <a:xfrm>
            <a:off x="6105626" y="36576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агетная рамка 9"/>
          <p:cNvSpPr/>
          <p:nvPr/>
        </p:nvSpPr>
        <p:spPr>
          <a:xfrm>
            <a:off x="336885" y="2480312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3242110" y="248031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Багетная рамка 11"/>
          <p:cNvSpPr/>
          <p:nvPr/>
        </p:nvSpPr>
        <p:spPr>
          <a:xfrm>
            <a:off x="6105626" y="2480310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336885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агетная рамка 13"/>
          <p:cNvSpPr/>
          <p:nvPr/>
        </p:nvSpPr>
        <p:spPr>
          <a:xfrm>
            <a:off x="3242110" y="4594864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386529" y="3571158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latin typeface="CorridaCTT" pitchFamily="2" charset="0"/>
              </a:rPr>
              <a:t>Чехов </a:t>
            </a:r>
          </a:p>
          <a:p>
            <a:pPr algn="r"/>
            <a:r>
              <a:rPr lang="ru-RU" sz="2400" dirty="0" smtClean="0">
                <a:latin typeface="CorridaCTT" pitchFamily="2" charset="0"/>
              </a:rPr>
              <a:t>Антон Павлович</a:t>
            </a:r>
            <a:endParaRPr lang="ru-RU" sz="2400" dirty="0">
              <a:latin typeface="CorridaCT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2" t="37662" r="27642" b="16865"/>
          <a:stretch/>
        </p:blipFill>
        <p:spPr>
          <a:xfrm>
            <a:off x="6318611" y="439323"/>
            <a:ext cx="2326854" cy="177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8" b="13054"/>
          <a:stretch/>
        </p:blipFill>
        <p:spPr>
          <a:xfrm>
            <a:off x="3386529" y="456204"/>
            <a:ext cx="2451402" cy="174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r="19598"/>
          <a:stretch/>
        </p:blipFill>
        <p:spPr>
          <a:xfrm>
            <a:off x="3269668" y="2520691"/>
            <a:ext cx="1358087" cy="1715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7"/>
          <a:stretch/>
        </p:blipFill>
        <p:spPr>
          <a:xfrm>
            <a:off x="481544" y="439323"/>
            <a:ext cx="2434912" cy="175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3" y="4667961"/>
            <a:ext cx="2367534" cy="177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" b="7640"/>
          <a:stretch/>
        </p:blipFill>
        <p:spPr>
          <a:xfrm>
            <a:off x="995611" y="2577489"/>
            <a:ext cx="1604092" cy="17472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70" y="4693159"/>
            <a:ext cx="2560320" cy="170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67" y="2518763"/>
            <a:ext cx="2150667" cy="1166737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 rot="20509824">
            <a:off x="6567438" y="2654081"/>
            <a:ext cx="752954" cy="329926"/>
          </a:xfrm>
          <a:prstGeom prst="roundRect">
            <a:avLst>
              <a:gd name="adj" fmla="val 3130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1678">
            <a:off x="6156132" y="3255951"/>
            <a:ext cx="1009733" cy="12706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81" y="4667961"/>
            <a:ext cx="1279712" cy="1781831"/>
          </a:xfrm>
          <a:prstGeom prst="rect">
            <a:avLst/>
          </a:prstGeom>
        </p:spPr>
      </p:pic>
      <p:sp>
        <p:nvSpPr>
          <p:cNvPr id="16" name="Багетная рамка 15"/>
          <p:cNvSpPr/>
          <p:nvPr/>
        </p:nvSpPr>
        <p:spPr>
          <a:xfrm>
            <a:off x="3235817" y="2490171"/>
            <a:ext cx="2752825" cy="1921845"/>
          </a:xfrm>
          <a:prstGeom prst="bevel">
            <a:avLst>
              <a:gd name="adj" fmla="val 1912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3287" r="10386" b="7670"/>
          <a:stretch/>
        </p:blipFill>
        <p:spPr>
          <a:xfrm>
            <a:off x="7865806" y="3581526"/>
            <a:ext cx="903243" cy="7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15</Words>
  <Application>Microsoft Office PowerPoint</Application>
  <PresentationFormat>Экран (4:3)</PresentationFormat>
  <Paragraphs>10</Paragraphs>
  <Slides>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CorridaCTT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Будковая</dc:creator>
  <cp:lastModifiedBy>Будковая</cp:lastModifiedBy>
  <cp:revision>23</cp:revision>
  <dcterms:created xsi:type="dcterms:W3CDTF">2014-12-13T17:13:00Z</dcterms:created>
  <dcterms:modified xsi:type="dcterms:W3CDTF">2014-12-13T22:44:27Z</dcterms:modified>
</cp:coreProperties>
</file>