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3426" y="506726"/>
            <a:ext cx="8661369" cy="5846314"/>
            <a:chOff x="280421" y="413359"/>
            <a:chExt cx="8661369" cy="5846314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280421" y="413359"/>
              <a:ext cx="8621485" cy="5846314"/>
            </a:xfrm>
            <a:prstGeom prst="round1Rect">
              <a:avLst/>
            </a:prstGeom>
            <a:solidFill>
              <a:srgbClr val="FFC0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54502" y="1008587"/>
              <a:ext cx="3576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</a:rPr>
                <a:t>Ребус</a:t>
              </a:r>
              <a:endPara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0305" y="2231013"/>
              <a:ext cx="8621485" cy="2819424"/>
            </a:xfrm>
            <a:prstGeom prst="rect">
              <a:avLst/>
            </a:prstGeom>
            <a:solidFill>
              <a:sysClr val="window" lastClr="FFFFFF">
                <a:alpha val="44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3924" y="5419121"/>
              <a:ext cx="4077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</a:rPr>
                <a:t>Учитель: Шубный Иван Андреевич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780" y="3936216"/>
              <a:ext cx="614882" cy="1095257"/>
            </a:xfrm>
            <a:prstGeom prst="rect">
              <a:avLst/>
            </a:prstGeom>
            <a:noFill/>
            <a:ln w="9525">
              <a:solidFill>
                <a:srgbClr val="FFC000">
                  <a:lumMod val="75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14" y="2417779"/>
              <a:ext cx="1074472" cy="668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[​IMG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47" y="2515407"/>
              <a:ext cx="1360206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клипарт авто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2496">
              <a:off x="335015" y="3014969"/>
              <a:ext cx="345601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playcast.ru/uploads/2015/06/25/1409919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3"/>
            <a:stretch/>
          </p:blipFill>
          <p:spPr bwMode="auto">
            <a:xfrm>
              <a:off x="3895080" y="691204"/>
              <a:ext cx="765691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files.prezentacii.org/15/04/13967/data/pres/s16s37893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306" y="5212919"/>
              <a:ext cx="638175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img-fotki.yandex.ru/get/4910/16969765.1b2/0_8772a_cfde38bb_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662" y="1367013"/>
              <a:ext cx="1032665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files.prezentacii.org/15/04/13967/data/pres/s1s3076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819" y="413360"/>
              <a:ext cx="795038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rektor.ru/upload/iblock/4ed/20320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5" t="18617" r="4542" b="14413"/>
            <a:stretch/>
          </p:blipFill>
          <p:spPr bwMode="auto">
            <a:xfrm>
              <a:off x="2550659" y="2293204"/>
              <a:ext cx="4959077" cy="273826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user posted image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01"/>
            <a:stretch/>
          </p:blipFill>
          <p:spPr bwMode="auto">
            <a:xfrm>
              <a:off x="7509736" y="2293204"/>
              <a:ext cx="1366745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744" y="3936215"/>
              <a:ext cx="594838" cy="1095257"/>
            </a:xfrm>
            <a:prstGeom prst="rect">
              <a:avLst/>
            </a:prstGeom>
            <a:noFill/>
            <a:ln w="9525">
              <a:solidFill>
                <a:srgbClr val="FFC000">
                  <a:lumMod val="75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 descr="http://www.dddgazeta.ru/bitrix/templates/ddd_main/images/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664" y="5029711"/>
              <a:ext cx="2338284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7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9485" y="247682"/>
            <a:ext cx="8653993" cy="5915123"/>
            <a:chOff x="239485" y="247682"/>
            <a:chExt cx="8653993" cy="5915123"/>
          </a:xfrm>
        </p:grpSpPr>
        <p:sp>
          <p:nvSpPr>
            <p:cNvPr id="3" name="Прямоугольник с одним вырезанным углом 2"/>
            <p:cNvSpPr/>
            <p:nvPr/>
          </p:nvSpPr>
          <p:spPr>
            <a:xfrm>
              <a:off x="239485" y="1253432"/>
              <a:ext cx="8653993" cy="4909373"/>
            </a:xfrm>
            <a:prstGeom prst="snip1Rect">
              <a:avLst>
                <a:gd name="adj" fmla="val 8665"/>
              </a:avLst>
            </a:prstGeom>
            <a:solidFill>
              <a:srgbClr val="FFC000">
                <a:lumMod val="40000"/>
                <a:lumOff val="60000"/>
              </a:srgbClr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239485" y="247682"/>
              <a:ext cx="8549876" cy="816427"/>
            </a:xfrm>
            <a:prstGeom prst="snip1Rect">
              <a:avLst>
                <a:gd name="adj" fmla="val 41998"/>
              </a:avLst>
            </a:prstGeom>
            <a:solidFill>
              <a:srgbClr val="FFC000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 rot="17808311">
              <a:off x="7404868" y="1535491"/>
              <a:ext cx="2186365" cy="460552"/>
              <a:chOff x="1500860" y="5029200"/>
              <a:chExt cx="6938406" cy="152400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6915266" y="5029200"/>
                <a:ext cx="1524000" cy="1524000"/>
              </a:xfrm>
              <a:prstGeom prst="flowChartConnector">
                <a:avLst/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Блок-схема: узел 8"/>
              <p:cNvSpPr/>
              <p:nvPr/>
            </p:nvSpPr>
            <p:spPr>
              <a:xfrm>
                <a:off x="5293175" y="5497286"/>
                <a:ext cx="1055914" cy="1055914"/>
              </a:xfrm>
              <a:prstGeom prst="flowChartConnector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Блок-схема: узел 9"/>
              <p:cNvSpPr/>
              <p:nvPr/>
            </p:nvSpPr>
            <p:spPr>
              <a:xfrm>
                <a:off x="3905125" y="5753100"/>
                <a:ext cx="821873" cy="800100"/>
              </a:xfrm>
              <a:prstGeom prst="flowChartConnector">
                <a:avLst/>
              </a:prstGeom>
              <a:gradFill rotWithShape="1">
                <a:gsLst>
                  <a:gs pos="0">
                    <a:srgbClr val="5B9BD5">
                      <a:satMod val="103000"/>
                      <a:lumMod val="102000"/>
                      <a:tint val="94000"/>
                    </a:srgbClr>
                  </a:gs>
                  <a:gs pos="50000">
                    <a:srgbClr val="5B9BD5">
                      <a:satMod val="110000"/>
                      <a:lumMod val="100000"/>
                      <a:shade val="100000"/>
                    </a:srgbClr>
                  </a:gs>
                  <a:gs pos="100000">
                    <a:srgbClr val="5B9BD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Блок-схема: узел 10"/>
              <p:cNvSpPr/>
              <p:nvPr/>
            </p:nvSpPr>
            <p:spPr>
              <a:xfrm>
                <a:off x="2628894" y="5861957"/>
                <a:ext cx="710054" cy="691243"/>
              </a:xfrm>
              <a:prstGeom prst="flowChartConnector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Блок-схема: узел 11"/>
              <p:cNvSpPr/>
              <p:nvPr/>
            </p:nvSpPr>
            <p:spPr>
              <a:xfrm>
                <a:off x="1500860" y="6006228"/>
                <a:ext cx="561857" cy="546972"/>
              </a:xfrm>
              <a:prstGeom prst="flowChartConnector">
                <a:avLst/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8625" y="324105"/>
              <a:ext cx="6770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Как </a:t>
              </a:r>
              <a:r>
                <a:rPr kumimoji="0" lang="ru-RU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разгадывать ребус</a:t>
              </a:r>
              <a:r>
                <a:rPr kumimoji="0" lang="ru-RU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?</a:t>
              </a: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1943" y="1569071"/>
              <a:ext cx="8468023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1.Названия </a:t>
              </a: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всего, что изображено на картинках читается в начальной форме. (Не забываем о том, что некоторые слова могут заключать в себе несколько названий. Животное – общее значение, кошка, собака - частное)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2.Запятые указывают на то, что из слова надо убрать буквы. Количество запятых равно количеству убираемых букв. Если запятая стоит перед картинкой, то убираются буквы в начале, если стоит после картинки – значит, убираются буквы в конце слова.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3.Если буквы зачеркнуты, их тоже следует убрать.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4.Цифры обозначают наличие или отсутствие (если зачеркнуты) букв слова на картинке.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5.Знак равенства или стрелочка обозначают, что букву из слова следует заменить (Б=Д).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6.Перевёрнутый вверх ногами рисунок указывает, что слово следует читать справа налево.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7.Дробь читается как «НА»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8.Картинки, расположенные друг над другом, читаются как "НАД", "НА", "ПОД" (зависит от того, что подходит по смыслу).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9.Перечеркнутый знак равенства читается как «НЕ».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10.Стрелка с двумя остриями указывает на то, что буквы надо поменять </a:t>
              </a:r>
              <a:r>
                <a:rPr kumimoji="0" lang="ru-RU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</a:rPr>
                <a:t>местами</a:t>
              </a:r>
              <a:endPara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6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3779" y="162000"/>
            <a:ext cx="8771831" cy="6588000"/>
            <a:chOff x="180129" y="155650"/>
            <a:chExt cx="8771831" cy="65880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29" y="155650"/>
              <a:ext cx="8771831" cy="65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77472" y="319656"/>
              <a:ext cx="3576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atin typeface="Cambria" pitchFamily="18" charset="0"/>
                </a:rPr>
                <a:t>Ребус</a:t>
              </a:r>
              <a:endParaRPr lang="ru-RU" sz="4800" b="1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9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200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2016-01-31T19:22:29Z</dcterms:created>
  <dcterms:modified xsi:type="dcterms:W3CDTF">2016-01-31T19:40:27Z</dcterms:modified>
</cp:coreProperties>
</file>