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A8D9-420D-46EB-81A7-7BF24B3FEB2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2CAE-4794-4F9C-8C06-16072352C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15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A8D9-420D-46EB-81A7-7BF24B3FEB2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2CAE-4794-4F9C-8C06-16072352C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058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A8D9-420D-46EB-81A7-7BF24B3FEB2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2CAE-4794-4F9C-8C06-16072352C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298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A8D9-420D-46EB-81A7-7BF24B3FEB2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2CAE-4794-4F9C-8C06-16072352C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577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A8D9-420D-46EB-81A7-7BF24B3FEB2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2CAE-4794-4F9C-8C06-16072352C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153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A8D9-420D-46EB-81A7-7BF24B3FEB2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2CAE-4794-4F9C-8C06-16072352C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81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A8D9-420D-46EB-81A7-7BF24B3FEB2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2CAE-4794-4F9C-8C06-16072352C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501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A8D9-420D-46EB-81A7-7BF24B3FEB2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2CAE-4794-4F9C-8C06-16072352C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611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A8D9-420D-46EB-81A7-7BF24B3FEB2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2CAE-4794-4F9C-8C06-16072352C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684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A8D9-420D-46EB-81A7-7BF24B3FEB2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2CAE-4794-4F9C-8C06-16072352C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349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A8D9-420D-46EB-81A7-7BF24B3FEB2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32CAE-4794-4F9C-8C06-16072352C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301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2A8D9-420D-46EB-81A7-7BF24B3FEB2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32CAE-4794-4F9C-8C06-16072352C2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118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&#1086;&#1090;&#1074;&#1077;&#1090;&#1099;.pptx#-1,6,&#1055;&#1088;&#1077;&#1079;&#1077;&#1085;&#1090;&#1072;&#1094;&#1080;&#1103; PowerPoint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hlinkClick r:id="rId2" action="ppaction://hlinkpres?slideindex=6&amp;slidetitle=Презентация PowerPoint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9582" y="1652622"/>
            <a:ext cx="3505500" cy="3207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9968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Марина</cp:lastModifiedBy>
  <cp:revision>4</cp:revision>
  <dcterms:created xsi:type="dcterms:W3CDTF">2016-01-28T13:56:43Z</dcterms:created>
  <dcterms:modified xsi:type="dcterms:W3CDTF">2016-01-29T17:43:07Z</dcterms:modified>
</cp:coreProperties>
</file>